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3"/>
  </p:notesMasterIdLst>
  <p:sldIdLst>
    <p:sldId id="256" r:id="rId2"/>
    <p:sldId id="282" r:id="rId3"/>
    <p:sldId id="287" r:id="rId4"/>
    <p:sldId id="286" r:id="rId5"/>
    <p:sldId id="288" r:id="rId6"/>
    <p:sldId id="289" r:id="rId7"/>
    <p:sldId id="290" r:id="rId8"/>
    <p:sldId id="291" r:id="rId9"/>
    <p:sldId id="292" r:id="rId10"/>
    <p:sldId id="293" r:id="rId11"/>
    <p:sldId id="294" r:id="rId12"/>
    <p:sldId id="295" r:id="rId13"/>
    <p:sldId id="296" r:id="rId14"/>
    <p:sldId id="297" r:id="rId15"/>
    <p:sldId id="298" r:id="rId16"/>
    <p:sldId id="267" r:id="rId17"/>
    <p:sldId id="301" r:id="rId18"/>
    <p:sldId id="302" r:id="rId19"/>
    <p:sldId id="313" r:id="rId20"/>
    <p:sldId id="307" r:id="rId21"/>
    <p:sldId id="308" r:id="rId22"/>
    <p:sldId id="257" r:id="rId23"/>
    <p:sldId id="310" r:id="rId24"/>
    <p:sldId id="311" r:id="rId25"/>
    <p:sldId id="312" r:id="rId26"/>
    <p:sldId id="314" r:id="rId27"/>
    <p:sldId id="315" r:id="rId28"/>
    <p:sldId id="316" r:id="rId29"/>
    <p:sldId id="317" r:id="rId30"/>
    <p:sldId id="498" r:id="rId31"/>
    <p:sldId id="499" r:id="rId32"/>
    <p:sldId id="500" r:id="rId33"/>
    <p:sldId id="501" r:id="rId34"/>
    <p:sldId id="502" r:id="rId35"/>
    <p:sldId id="503" r:id="rId36"/>
    <p:sldId id="504" r:id="rId37"/>
    <p:sldId id="505" r:id="rId38"/>
    <p:sldId id="261" r:id="rId39"/>
    <p:sldId id="506" r:id="rId40"/>
    <p:sldId id="303" r:id="rId41"/>
    <p:sldId id="304" r:id="rId42"/>
    <p:sldId id="305" r:id="rId43"/>
    <p:sldId id="309" r:id="rId44"/>
    <p:sldId id="299" r:id="rId45"/>
    <p:sldId id="258" r:id="rId46"/>
    <p:sldId id="259" r:id="rId47"/>
    <p:sldId id="260" r:id="rId48"/>
    <p:sldId id="306" r:id="rId49"/>
    <p:sldId id="262" r:id="rId50"/>
    <p:sldId id="263" r:id="rId51"/>
    <p:sldId id="264" r:id="rId52"/>
    <p:sldId id="265" r:id="rId53"/>
    <p:sldId id="266" r:id="rId54"/>
    <p:sldId id="300" r:id="rId55"/>
    <p:sldId id="268" r:id="rId56"/>
    <p:sldId id="269" r:id="rId57"/>
    <p:sldId id="270" r:id="rId58"/>
    <p:sldId id="271" r:id="rId59"/>
    <p:sldId id="272" r:id="rId60"/>
    <p:sldId id="273" r:id="rId61"/>
    <p:sldId id="274" r:id="rId62"/>
    <p:sldId id="275" r:id="rId63"/>
    <p:sldId id="276" r:id="rId64"/>
    <p:sldId id="277" r:id="rId65"/>
    <p:sldId id="278" r:id="rId66"/>
    <p:sldId id="279" r:id="rId67"/>
    <p:sldId id="280" r:id="rId68"/>
    <p:sldId id="281" r:id="rId69"/>
    <p:sldId id="285" r:id="rId70"/>
    <p:sldId id="283" r:id="rId71"/>
    <p:sldId id="284" r:id="rId72"/>
  </p:sldIdLst>
  <p:sldSz cx="18288000" cy="10287000"/>
  <p:notesSz cx="6858000" cy="9144000"/>
  <p:embeddedFontLst>
    <p:embeddedFont>
      <p:font typeface="Cabin" pitchFamily="2" charset="77"/>
      <p:regular r:id="rId74"/>
      <p:bold r:id="rId75"/>
      <p:italic r:id="rId76"/>
      <p:boldItalic r:id="rId77"/>
    </p:embeddedFont>
    <p:embeddedFont>
      <p:font typeface="Calibri" panose="020F0502020204030204" pitchFamily="34" charset="0"/>
      <p:regular r:id="rId78"/>
      <p:bold r:id="rId79"/>
      <p:italic r:id="rId80"/>
      <p:boldItalic r:id="rId81"/>
    </p:embeddedFont>
    <p:embeddedFont>
      <p:font typeface="Ink Free" panose="03080402000500000000" pitchFamily="66" charset="0"/>
      <p:regular r:id="rId82"/>
    </p:embeddedFont>
    <p:embeddedFont>
      <p:font typeface="Montserrat" pitchFamily="2" charset="77"/>
      <p:regular r:id="rId83"/>
      <p:bold r:id="rId84"/>
      <p:italic r:id="rId85"/>
      <p:boldItalic r:id="rId86"/>
    </p:embeddedFont>
    <p:embeddedFont>
      <p:font typeface="Stencil" pitchFamily="82" charset="77"/>
      <p:regular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6600"/>
    <a:srgbClr val="A1804A"/>
    <a:srgbClr val="90641E"/>
    <a:srgbClr val="7F1C0E"/>
    <a:srgbClr val="FFFEF6"/>
    <a:srgbClr val="B87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78AA9E-5FCC-4A68-BC7D-CD78FF88122C}">
  <a:tblStyle styleId="{B478AA9E-5FCC-4A68-BC7D-CD78FF88122C}"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1"/>
    <p:restoredTop sz="94752"/>
  </p:normalViewPr>
  <p:slideViewPr>
    <p:cSldViewPr snapToGrid="0">
      <p:cViewPr varScale="1">
        <p:scale>
          <a:sx n="109" d="100"/>
          <a:sy n="109" d="100"/>
        </p:scale>
        <p:origin x="224" y="384"/>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211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948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817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075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920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2574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666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129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1716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896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988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32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248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4862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488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34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733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0946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289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30</a:t>
            </a:fld>
            <a:endParaRPr lang="en-US"/>
          </a:p>
        </p:txBody>
      </p:sp>
    </p:spTree>
    <p:extLst>
      <p:ext uri="{BB962C8B-B14F-4D97-AF65-F5344CB8AC3E}">
        <p14:creationId xmlns:p14="http://schemas.microsoft.com/office/powerpoint/2010/main" val="2041589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31</a:t>
            </a:fld>
            <a:endParaRPr lang="en-US"/>
          </a:p>
        </p:txBody>
      </p:sp>
    </p:spTree>
    <p:extLst>
      <p:ext uri="{BB962C8B-B14F-4D97-AF65-F5344CB8AC3E}">
        <p14:creationId xmlns:p14="http://schemas.microsoft.com/office/powerpoint/2010/main" val="263487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32</a:t>
            </a:fld>
            <a:endParaRPr lang="en-US"/>
          </a:p>
        </p:txBody>
      </p:sp>
    </p:spTree>
    <p:extLst>
      <p:ext uri="{BB962C8B-B14F-4D97-AF65-F5344CB8AC3E}">
        <p14:creationId xmlns:p14="http://schemas.microsoft.com/office/powerpoint/2010/main" val="429406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33</a:t>
            </a:fld>
            <a:endParaRPr lang="en-US"/>
          </a:p>
        </p:txBody>
      </p:sp>
    </p:spTree>
    <p:extLst>
      <p:ext uri="{BB962C8B-B14F-4D97-AF65-F5344CB8AC3E}">
        <p14:creationId xmlns:p14="http://schemas.microsoft.com/office/powerpoint/2010/main" val="2833114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34</a:t>
            </a:fld>
            <a:endParaRPr lang="en-US"/>
          </a:p>
        </p:txBody>
      </p:sp>
    </p:spTree>
    <p:extLst>
      <p:ext uri="{BB962C8B-B14F-4D97-AF65-F5344CB8AC3E}">
        <p14:creationId xmlns:p14="http://schemas.microsoft.com/office/powerpoint/2010/main" val="2528461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35</a:t>
            </a:fld>
            <a:endParaRPr lang="en-US"/>
          </a:p>
        </p:txBody>
      </p:sp>
    </p:spTree>
    <p:extLst>
      <p:ext uri="{BB962C8B-B14F-4D97-AF65-F5344CB8AC3E}">
        <p14:creationId xmlns:p14="http://schemas.microsoft.com/office/powerpoint/2010/main" val="1432055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36</a:t>
            </a:fld>
            <a:endParaRPr lang="en-US"/>
          </a:p>
        </p:txBody>
      </p:sp>
    </p:spTree>
    <p:extLst>
      <p:ext uri="{BB962C8B-B14F-4D97-AF65-F5344CB8AC3E}">
        <p14:creationId xmlns:p14="http://schemas.microsoft.com/office/powerpoint/2010/main" val="364524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37</a:t>
            </a:fld>
            <a:endParaRPr lang="en-US"/>
          </a:p>
        </p:txBody>
      </p:sp>
    </p:spTree>
    <p:extLst>
      <p:ext uri="{BB962C8B-B14F-4D97-AF65-F5344CB8AC3E}">
        <p14:creationId xmlns:p14="http://schemas.microsoft.com/office/powerpoint/2010/main" val="3949969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589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957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817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2438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28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375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453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746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2768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5807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9250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4700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2418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75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13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3771900"/>
            <a:ext cx="15544800" cy="2044700"/>
          </a:xfrm>
        </p:spPr>
        <p:txBody>
          <a:bodyPr anchor="t"/>
          <a:lstStyle>
            <a:lvl1pPr algn="l">
              <a:defRPr sz="8000" b="1" cap="all"/>
            </a:lvl1pPr>
          </a:lstStyle>
          <a:p>
            <a:r>
              <a:rPr lang="en-US" dirty="0"/>
              <a:t>Click to edit Master title style</a:t>
            </a:r>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1/28/23</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137359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7" Type="http://schemas.microsoft.com/office/2007/relationships/hdphoto" Target="../media/hdphoto3.wdp"/><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1.jpg"/><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0.jpg"/><Relationship Id="rId4" Type="http://schemas.openxmlformats.org/officeDocument/2006/relationships/image" Target="../media/image49.jpg"/></Relationships>
</file>

<file path=ppt/slides/_rels/slide56.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54.jp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58.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60.jpg"/><Relationship Id="rId4" Type="http://schemas.openxmlformats.org/officeDocument/2006/relationships/image" Target="../media/image59.jpg"/></Relationships>
</file>

<file path=ppt/slides/_rels/slide6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2.jpg"/></Relationships>
</file>

<file path=ppt/slides/_rels/slide6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66.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image" Target="../media/image24.png"/><Relationship Id="rId26" Type="http://schemas.openxmlformats.org/officeDocument/2006/relationships/image" Target="../media/image86.png"/><Relationship Id="rId39" Type="http://schemas.openxmlformats.org/officeDocument/2006/relationships/image" Target="../media/image99.png"/><Relationship Id="rId21" Type="http://schemas.openxmlformats.org/officeDocument/2006/relationships/image" Target="../media/image81.png"/><Relationship Id="rId34" Type="http://schemas.openxmlformats.org/officeDocument/2006/relationships/image" Target="../media/image94.png"/><Relationship Id="rId42" Type="http://schemas.openxmlformats.org/officeDocument/2006/relationships/image" Target="../media/image102.png"/><Relationship Id="rId7" Type="http://schemas.openxmlformats.org/officeDocument/2006/relationships/image" Target="../media/image70.png"/><Relationship Id="rId2" Type="http://schemas.openxmlformats.org/officeDocument/2006/relationships/notesSlide" Target="../notesSlides/notesSlide70.xml"/><Relationship Id="rId16" Type="http://schemas.openxmlformats.org/officeDocument/2006/relationships/image" Target="../media/image77.png"/><Relationship Id="rId20" Type="http://schemas.openxmlformats.org/officeDocument/2006/relationships/image" Target="../media/image80.png"/><Relationship Id="rId29" Type="http://schemas.openxmlformats.org/officeDocument/2006/relationships/image" Target="../media/image89.png"/><Relationship Id="rId41"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5" Type="http://schemas.openxmlformats.org/officeDocument/2006/relationships/image" Target="../media/image68.png"/><Relationship Id="rId15" Type="http://schemas.openxmlformats.org/officeDocument/2006/relationships/image" Target="../media/image76.png"/><Relationship Id="rId23" Type="http://schemas.openxmlformats.org/officeDocument/2006/relationships/image" Target="../media/image83.png"/><Relationship Id="rId28" Type="http://schemas.openxmlformats.org/officeDocument/2006/relationships/image" Target="../media/image88.png"/><Relationship Id="rId36" Type="http://schemas.openxmlformats.org/officeDocument/2006/relationships/image" Target="../media/image96.png"/><Relationship Id="rId10" Type="http://schemas.openxmlformats.org/officeDocument/2006/relationships/image" Target="../media/image73.png"/><Relationship Id="rId19" Type="http://schemas.openxmlformats.org/officeDocument/2006/relationships/image" Target="../media/image79.png"/><Relationship Id="rId31" Type="http://schemas.openxmlformats.org/officeDocument/2006/relationships/image" Target="../media/image9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5.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95.png"/><Relationship Id="rId8" Type="http://schemas.openxmlformats.org/officeDocument/2006/relationships/image" Target="../media/image71.png"/><Relationship Id="rId3" Type="http://schemas.openxmlformats.org/officeDocument/2006/relationships/image" Target="../media/image3.jpg"/><Relationship Id="rId12" Type="http://schemas.openxmlformats.org/officeDocument/2006/relationships/image" Target="../media/image7.png"/><Relationship Id="rId17" Type="http://schemas.openxmlformats.org/officeDocument/2006/relationships/image" Target="../media/image78.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83"/>
        <p:cNvGrpSpPr/>
        <p:nvPr/>
      </p:nvGrpSpPr>
      <p:grpSpPr>
        <a:xfrm>
          <a:off x="0" y="0"/>
          <a:ext cx="0" cy="0"/>
          <a:chOff x="0" y="0"/>
          <a:chExt cx="0" cy="0"/>
        </a:xfrm>
      </p:grpSpPr>
      <p:sp>
        <p:nvSpPr>
          <p:cNvPr id="84" name="Google Shape;84;p13"/>
          <p:cNvSpPr/>
          <p:nvPr/>
        </p:nvSpPr>
        <p:spPr>
          <a:xfrm>
            <a:off x="7110032" y="0"/>
            <a:ext cx="11177968"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p:cNvPicPr preferRelativeResize="0"/>
          <p:nvPr/>
        </p:nvPicPr>
        <p:blipFill rotWithShape="1">
          <a:blip r:embed="rId3">
            <a:alphaModFix amt="39000"/>
          </a:blip>
          <a:srcRect t="9346" b="22897"/>
          <a:stretch/>
        </p:blipFill>
        <p:spPr>
          <a:xfrm>
            <a:off x="7110032" y="0"/>
            <a:ext cx="11177968" cy="10287000"/>
          </a:xfrm>
          <a:prstGeom prst="rect">
            <a:avLst/>
          </a:prstGeom>
          <a:noFill/>
          <a:ln>
            <a:noFill/>
          </a:ln>
        </p:spPr>
      </p:pic>
      <p:sp>
        <p:nvSpPr>
          <p:cNvPr id="86" name="Google Shape;86;p13"/>
          <p:cNvSpPr/>
          <p:nvPr/>
        </p:nvSpPr>
        <p:spPr>
          <a:xfrm>
            <a:off x="10758034" y="1229383"/>
            <a:ext cx="5516413" cy="7828234"/>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3"/>
          <p:cNvPicPr preferRelativeResize="0"/>
          <p:nvPr/>
        </p:nvPicPr>
        <p:blipFill rotWithShape="1">
          <a:blip r:embed="rId4"/>
          <a:srcRect l="-859" r="31852"/>
          <a:stretch/>
        </p:blipFill>
        <p:spPr>
          <a:xfrm>
            <a:off x="11087004" y="1623245"/>
            <a:ext cx="4858473" cy="7040510"/>
          </a:xfrm>
          <a:prstGeom prst="rect">
            <a:avLst/>
          </a:prstGeom>
          <a:noFill/>
          <a:ln>
            <a:noFill/>
          </a:ln>
        </p:spPr>
      </p:pic>
      <p:cxnSp>
        <p:nvCxnSpPr>
          <p:cNvPr id="88" name="Google Shape;88;p13"/>
          <p:cNvCxnSpPr/>
          <p:nvPr/>
        </p:nvCxnSpPr>
        <p:spPr>
          <a:xfrm>
            <a:off x="0" y="5453322"/>
            <a:ext cx="9513089" cy="0"/>
          </a:xfrm>
          <a:prstGeom prst="straightConnector1">
            <a:avLst/>
          </a:prstGeom>
          <a:noFill/>
          <a:ln w="47625" cap="flat" cmpd="sng">
            <a:solidFill>
              <a:srgbClr val="3B2F20"/>
            </a:solidFill>
            <a:prstDash val="solid"/>
            <a:round/>
            <a:headEnd type="none" w="sm" len="sm"/>
            <a:tailEnd type="none" w="sm" len="sm"/>
          </a:ln>
        </p:spPr>
      </p:cxnSp>
      <p:cxnSp>
        <p:nvCxnSpPr>
          <p:cNvPr id="89" name="Google Shape;89;p13"/>
          <p:cNvCxnSpPr/>
          <p:nvPr/>
        </p:nvCxnSpPr>
        <p:spPr>
          <a:xfrm rot="-5400000">
            <a:off x="12372869" y="4147374"/>
            <a:ext cx="9772861" cy="0"/>
          </a:xfrm>
          <a:prstGeom prst="straightConnector1">
            <a:avLst/>
          </a:prstGeom>
          <a:noFill/>
          <a:ln w="47625" cap="flat" cmpd="sng">
            <a:solidFill>
              <a:srgbClr val="3B2F20"/>
            </a:solidFill>
            <a:prstDash val="solid"/>
            <a:round/>
            <a:headEnd type="none" w="sm" len="sm"/>
            <a:tailEnd type="none" w="sm" len="sm"/>
          </a:ln>
        </p:spPr>
      </p:cxnSp>
      <p:cxnSp>
        <p:nvCxnSpPr>
          <p:cNvPr id="90" name="Google Shape;90;p13"/>
          <p:cNvCxnSpPr/>
          <p:nvPr/>
        </p:nvCxnSpPr>
        <p:spPr>
          <a:xfrm rot="-5400000">
            <a:off x="-2688486" y="430188"/>
            <a:ext cx="7434372" cy="0"/>
          </a:xfrm>
          <a:prstGeom prst="straightConnector1">
            <a:avLst/>
          </a:prstGeom>
          <a:noFill/>
          <a:ln w="47625" cap="flat" cmpd="sng">
            <a:solidFill>
              <a:srgbClr val="3B2F20"/>
            </a:solidFill>
            <a:prstDash val="solid"/>
            <a:round/>
            <a:headEnd type="none" w="sm" len="sm"/>
            <a:tailEnd type="none" w="sm" len="sm"/>
          </a:ln>
        </p:spPr>
      </p:cxnSp>
      <p:cxnSp>
        <p:nvCxnSpPr>
          <p:cNvPr id="91" name="Google Shape;91;p13"/>
          <p:cNvCxnSpPr/>
          <p:nvPr/>
        </p:nvCxnSpPr>
        <p:spPr>
          <a:xfrm rot="-5400000">
            <a:off x="-1411586" y="-190588"/>
            <a:ext cx="6192822" cy="0"/>
          </a:xfrm>
          <a:prstGeom prst="straightConnector1">
            <a:avLst/>
          </a:prstGeom>
          <a:noFill/>
          <a:ln w="47625" cap="flat" cmpd="sng">
            <a:solidFill>
              <a:srgbClr val="3B2F20"/>
            </a:solidFill>
            <a:prstDash val="solid"/>
            <a:round/>
            <a:headEnd type="none" w="sm" len="sm"/>
            <a:tailEnd type="none" w="sm" len="sm"/>
          </a:ln>
        </p:spPr>
      </p:cxnSp>
      <p:cxnSp>
        <p:nvCxnSpPr>
          <p:cNvPr id="92" name="Google Shape;92;p13"/>
          <p:cNvCxnSpPr/>
          <p:nvPr/>
        </p:nvCxnSpPr>
        <p:spPr>
          <a:xfrm rot="-5400000">
            <a:off x="-102267" y="-843783"/>
            <a:ext cx="4886431" cy="0"/>
          </a:xfrm>
          <a:prstGeom prst="straightConnector1">
            <a:avLst/>
          </a:prstGeom>
          <a:noFill/>
          <a:ln w="47625" cap="flat" cmpd="sng">
            <a:solidFill>
              <a:srgbClr val="3B2F20"/>
            </a:solidFill>
            <a:prstDash val="solid"/>
            <a:round/>
            <a:headEnd type="none" w="sm" len="sm"/>
            <a:tailEnd type="none" w="sm" len="sm"/>
          </a:ln>
        </p:spPr>
      </p:cxnSp>
      <p:sp>
        <p:nvSpPr>
          <p:cNvPr id="93" name="Google Shape;93;p13"/>
          <p:cNvSpPr txBox="1"/>
          <p:nvPr/>
        </p:nvSpPr>
        <p:spPr>
          <a:xfrm>
            <a:off x="317500" y="5739072"/>
            <a:ext cx="10173900" cy="21544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dirty="0">
                <a:solidFill>
                  <a:srgbClr val="3B2F20"/>
                </a:solidFill>
                <a:latin typeface="Montserrat"/>
                <a:sym typeface="Montserrat"/>
              </a:rPr>
              <a:t>How to win </a:t>
            </a:r>
          </a:p>
          <a:p>
            <a:pPr marL="0" marR="0" lvl="0" indent="0" algn="l" rtl="0">
              <a:lnSpc>
                <a:spcPct val="100000"/>
              </a:lnSpc>
              <a:spcBef>
                <a:spcPts val="0"/>
              </a:spcBef>
              <a:spcAft>
                <a:spcPts val="0"/>
              </a:spcAft>
              <a:buNone/>
            </a:pPr>
            <a:r>
              <a:rPr lang="en-US" sz="9000" dirty="0">
                <a:solidFill>
                  <a:srgbClr val="3B2F20"/>
                </a:solidFill>
                <a:latin typeface="Montserrat"/>
                <a:sym typeface="Montserrat"/>
              </a:rPr>
              <a:t>Conferences</a:t>
            </a:r>
          </a:p>
          <a:p>
            <a:pPr marL="0" marR="0" lvl="0" indent="0" algn="l" rtl="0">
              <a:lnSpc>
                <a:spcPct val="100000"/>
              </a:lnSpc>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7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505597" y="2924757"/>
            <a:ext cx="17276805"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3B2F20"/>
                </a:solidFill>
                <a:latin typeface="Montserrat"/>
                <a:ea typeface="Montserrat"/>
                <a:cs typeface="Montserrat"/>
                <a:sym typeface="Montserrat"/>
              </a:rPr>
              <a:t>I tend to </a:t>
            </a:r>
            <a:r>
              <a:rPr lang="en-US" sz="6000" b="1" i="0" u="none" strike="noStrike" cap="none" dirty="0">
                <a:solidFill>
                  <a:srgbClr val="3B2F20"/>
                </a:solidFill>
                <a:latin typeface="Montserrat"/>
                <a:ea typeface="Montserrat"/>
                <a:cs typeface="Montserrat"/>
                <a:sym typeface="Montserrat"/>
              </a:rPr>
              <a:t>try</a:t>
            </a:r>
            <a:r>
              <a:rPr lang="en-US" sz="6000" b="0" i="0" u="none" strike="noStrike" cap="none" dirty="0">
                <a:solidFill>
                  <a:srgbClr val="3B2F20"/>
                </a:solidFill>
                <a:latin typeface="Montserrat"/>
                <a:ea typeface="Montserrat"/>
                <a:cs typeface="Montserrat"/>
                <a:sym typeface="Montserrat"/>
              </a:rPr>
              <a:t> to get what </a:t>
            </a:r>
          </a:p>
          <a:p>
            <a:pPr marL="0" marR="0" lvl="0" indent="0" algn="ctr" rtl="0">
              <a:lnSpc>
                <a:spcPct val="120000"/>
              </a:lnSpc>
              <a:spcBef>
                <a:spcPts val="0"/>
              </a:spcBef>
              <a:spcAft>
                <a:spcPts val="0"/>
              </a:spcAft>
              <a:buNone/>
            </a:pPr>
            <a:r>
              <a:rPr lang="en-US" sz="6000" b="0" i="0" u="none" strike="noStrike" cap="none" dirty="0">
                <a:solidFill>
                  <a:srgbClr val="3B2F20"/>
                </a:solidFill>
                <a:latin typeface="Montserrat"/>
                <a:ea typeface="Montserrat"/>
                <a:cs typeface="Montserrat"/>
                <a:sym typeface="Montserrat"/>
              </a:rPr>
              <a:t>I </a:t>
            </a:r>
            <a:r>
              <a:rPr lang="en-US" sz="6000" b="1" i="0" u="none" strike="noStrike" cap="none" dirty="0">
                <a:solidFill>
                  <a:srgbClr val="3B2F20"/>
                </a:solidFill>
                <a:latin typeface="Montserrat"/>
                <a:ea typeface="Montserrat"/>
                <a:cs typeface="Montserrat"/>
                <a:sym typeface="Montserrat"/>
              </a:rPr>
              <a:t>want</a:t>
            </a:r>
            <a:r>
              <a:rPr lang="en-US" sz="6000" b="0" i="0" u="none" strike="noStrike" cap="none" dirty="0">
                <a:solidFill>
                  <a:srgbClr val="3B2F20"/>
                </a:solidFill>
                <a:latin typeface="Montserrat"/>
                <a:ea typeface="Montserrat"/>
                <a:cs typeface="Montserrat"/>
                <a:sym typeface="Montserrat"/>
              </a:rPr>
              <a:t> from life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54317" y="4967772"/>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even if the chances of success seem slim</a:t>
            </a:r>
            <a:endParaRPr lang="en-US" sz="3200" b="0" i="0" u="none" strike="noStrike" cap="none" dirty="0">
              <a:solidFill>
                <a:srgbClr val="3B2F20"/>
              </a:solidFill>
              <a:latin typeface="Montserrat"/>
              <a:ea typeface="Montserrat"/>
              <a:cs typeface="Montserrat"/>
              <a:sym typeface="Montserrat"/>
            </a:endParaRP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4204972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8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pleasant, friendly</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 </a:t>
            </a:r>
            <a:r>
              <a:rPr lang="en-US" sz="4800" b="0" i="0" u="none" strike="noStrike" cap="none" dirty="0">
                <a:solidFill>
                  <a:srgbClr val="3B2F20"/>
                </a:solidFill>
                <a:latin typeface="Montserrat"/>
                <a:ea typeface="Montserrat"/>
                <a:cs typeface="Montserrat"/>
                <a:sym typeface="Montserrat"/>
              </a:rPr>
              <a:t>and</a:t>
            </a:r>
            <a:r>
              <a:rPr lang="en-US" sz="8000" b="0" i="0" u="none" strike="noStrike" cap="none" dirty="0">
                <a:solidFill>
                  <a:srgbClr val="3B2F20"/>
                </a:solidFill>
                <a:latin typeface="Montserrat"/>
                <a:ea typeface="Montserrat"/>
                <a:cs typeface="Montserrat"/>
                <a:sym typeface="Montserrat"/>
              </a:rPr>
              <a:t> helpful</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 I expect most of the people that I meet to be</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37435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9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the bright side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 I tend to look on</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2" name="Google Shape;339;p27">
            <a:extLst>
              <a:ext uri="{FF2B5EF4-FFF2-40B4-BE49-F238E27FC236}">
                <a16:creationId xmlns:a16="http://schemas.microsoft.com/office/drawing/2014/main" id="{4EA57997-96EE-1B9C-C4F1-AD814978288A}"/>
              </a:ext>
            </a:extLst>
          </p:cNvPr>
          <p:cNvSpPr txBox="1"/>
          <p:nvPr/>
        </p:nvSpPr>
        <p:spPr>
          <a:xfrm>
            <a:off x="2025505" y="5319268"/>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of whatever happens to me</a:t>
            </a:r>
          </a:p>
        </p:txBody>
      </p:sp>
    </p:spTree>
    <p:extLst>
      <p:ext uri="{BB962C8B-B14F-4D97-AF65-F5344CB8AC3E}">
        <p14:creationId xmlns:p14="http://schemas.microsoft.com/office/powerpoint/2010/main" val="3071470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10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negative events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will work out well for me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 believe that even</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2" name="Google Shape;339;p27">
            <a:extLst>
              <a:ext uri="{FF2B5EF4-FFF2-40B4-BE49-F238E27FC236}">
                <a16:creationId xmlns:a16="http://schemas.microsoft.com/office/drawing/2014/main" id="{4EA57997-96EE-1B9C-C4F1-AD814978288A}"/>
              </a:ext>
            </a:extLst>
          </p:cNvPr>
          <p:cNvSpPr txBox="1"/>
          <p:nvPr/>
        </p:nvSpPr>
        <p:spPr>
          <a:xfrm>
            <a:off x="2025505" y="7046468"/>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in the long run.</a:t>
            </a:r>
          </a:p>
        </p:txBody>
      </p:sp>
    </p:spTree>
    <p:extLst>
      <p:ext uri="{BB962C8B-B14F-4D97-AF65-F5344CB8AC3E}">
        <p14:creationId xmlns:p14="http://schemas.microsoft.com/office/powerpoint/2010/main" val="53180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11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dwell on the things that haven't worked out well for me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 I don't tend to</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2" name="Google Shape;339;p27">
            <a:extLst>
              <a:ext uri="{FF2B5EF4-FFF2-40B4-BE49-F238E27FC236}">
                <a16:creationId xmlns:a16="http://schemas.microsoft.com/office/drawing/2014/main" id="{4EA57997-96EE-1B9C-C4F1-AD814978288A}"/>
              </a:ext>
            </a:extLst>
          </p:cNvPr>
          <p:cNvSpPr txBox="1"/>
          <p:nvPr/>
        </p:nvSpPr>
        <p:spPr>
          <a:xfrm>
            <a:off x="2025505" y="7046468"/>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in the past</a:t>
            </a:r>
          </a:p>
        </p:txBody>
      </p:sp>
    </p:spTree>
    <p:extLst>
      <p:ext uri="{BB962C8B-B14F-4D97-AF65-F5344CB8AC3E}">
        <p14:creationId xmlns:p14="http://schemas.microsoft.com/office/powerpoint/2010/main" val="3187209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12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learn from the mistakes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that I have made in the past</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 try to</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284250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76" name="Google Shape;276;p24"/>
          <p:cNvPicPr preferRelativeResize="0"/>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Lst>
          </a:blip>
          <a:srcRect l="26330" r="7765"/>
          <a:stretch/>
        </p:blipFill>
        <p:spPr>
          <a:xfrm>
            <a:off x="12010880" y="2621415"/>
            <a:ext cx="5893878" cy="5902298"/>
          </a:xfrm>
          <a:prstGeom prst="rect">
            <a:avLst/>
          </a:prstGeom>
          <a:noFill/>
          <a:ln>
            <a:noFill/>
          </a:ln>
        </p:spPr>
      </p:pic>
      <p:cxnSp>
        <p:nvCxnSpPr>
          <p:cNvPr id="278" name="Google Shape;278;p24"/>
          <p:cNvCxnSpPr/>
          <p:nvPr/>
        </p:nvCxnSpPr>
        <p:spPr>
          <a:xfrm rot="5400000">
            <a:off x="8953540" y="2052348"/>
            <a:ext cx="8577192" cy="0"/>
          </a:xfrm>
          <a:prstGeom prst="straightConnector1">
            <a:avLst/>
          </a:prstGeom>
          <a:noFill/>
          <a:ln w="47625" cap="flat" cmpd="sng">
            <a:solidFill>
              <a:srgbClr val="3B2F20"/>
            </a:solidFill>
            <a:prstDash val="solid"/>
            <a:round/>
            <a:headEnd type="none" w="sm" len="sm"/>
            <a:tailEnd type="none" w="sm" len="sm"/>
          </a:ln>
        </p:spPr>
      </p:cxnSp>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cxnSp>
        <p:nvCxnSpPr>
          <p:cNvPr id="280" name="Google Shape;280;p24"/>
          <p:cNvCxnSpPr/>
          <p:nvPr/>
        </p:nvCxnSpPr>
        <p:spPr>
          <a:xfrm rot="10800000">
            <a:off x="13284999" y="8634423"/>
            <a:ext cx="5219839" cy="0"/>
          </a:xfrm>
          <a:prstGeom prst="straightConnector1">
            <a:avLst/>
          </a:prstGeom>
          <a:noFill/>
          <a:ln w="47625" cap="flat" cmpd="sng">
            <a:solidFill>
              <a:srgbClr val="3B2F20"/>
            </a:solidFill>
            <a:prstDash val="solid"/>
            <a:round/>
            <a:headEnd type="none" w="sm" len="sm"/>
            <a:tailEnd type="none" w="sm" len="sm"/>
          </a:ln>
        </p:spPr>
      </p:cxnSp>
      <p:pic>
        <p:nvPicPr>
          <p:cNvPr id="281" name="Google Shape;281;p24"/>
          <p:cNvPicPr preferRelativeResize="0"/>
          <p:nvPr/>
        </p:nvPicPr>
        <p:blipFill>
          <a:blip r:embed="rId6">
            <a:extLst>
              <a:ext uri="{BEBA8EAE-BF5A-486C-A8C5-ECC9F3942E4B}">
                <a14:imgProps xmlns:a14="http://schemas.microsoft.com/office/drawing/2010/main">
                  <a14:imgLayer r:embed="rId7">
                    <a14:imgEffect>
                      <a14:backgroundRemoval t="6445" b="89941" l="9961" r="89941">
                        <a14:foregroundMark x1="62988" y1="16992" x2="37891" y2="16113"/>
                        <a14:foregroundMark x1="37891" y1="16113" x2="62305" y2="8789"/>
                        <a14:foregroundMark x1="62305" y1="8789" x2="49414" y2="6445"/>
                      </a14:backgroundRemoval>
                    </a14:imgEffect>
                  </a14:imgLayer>
                </a14:imgProps>
              </a:ext>
            </a:extLst>
          </a:blip>
          <a:srcRect/>
          <a:stretch/>
        </p:blipFill>
        <p:spPr>
          <a:xfrm rot="1951226" flipH="1">
            <a:off x="2003368" y="5452083"/>
            <a:ext cx="2381012" cy="2363876"/>
          </a:xfrm>
          <a:prstGeom prst="rect">
            <a:avLst/>
          </a:prstGeom>
          <a:noFill/>
          <a:ln>
            <a:noFill/>
          </a:ln>
        </p:spPr>
      </p:pic>
      <p:sp>
        <p:nvSpPr>
          <p:cNvPr id="282" name="Google Shape;282;p24"/>
          <p:cNvSpPr txBox="1"/>
          <p:nvPr/>
        </p:nvSpPr>
        <p:spPr>
          <a:xfrm>
            <a:off x="1028700" y="4575671"/>
            <a:ext cx="4982151" cy="1938992"/>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The science of luck</a:t>
            </a:r>
            <a:endParaRPr dirty="0"/>
          </a:p>
        </p:txBody>
      </p:sp>
      <p:sp>
        <p:nvSpPr>
          <p:cNvPr id="2" name="Google Shape;282;p24">
            <a:extLst>
              <a:ext uri="{FF2B5EF4-FFF2-40B4-BE49-F238E27FC236}">
                <a16:creationId xmlns:a16="http://schemas.microsoft.com/office/drawing/2014/main" id="{DF1A0C05-9491-575B-B6EC-4FAEF458BAFD}"/>
              </a:ext>
            </a:extLst>
          </p:cNvPr>
          <p:cNvSpPr txBox="1"/>
          <p:nvPr/>
        </p:nvSpPr>
        <p:spPr>
          <a:xfrm>
            <a:off x="9667730" y="8634423"/>
            <a:ext cx="8215313" cy="969496"/>
          </a:xfrm>
          <a:prstGeom prst="rect">
            <a:avLst/>
          </a:prstGeom>
          <a:noFill/>
          <a:ln>
            <a:noFill/>
          </a:ln>
        </p:spPr>
        <p:txBody>
          <a:bodyPr spcFirstLastPara="1" wrap="square" lIns="0" tIns="0" rIns="0" bIns="0" anchor="t" anchorCtr="0">
            <a:spAutoFit/>
          </a:bodyPr>
          <a:lstStyle/>
          <a:p>
            <a:pPr marL="0" marR="0" lvl="0" indent="0" algn="r" rtl="0">
              <a:lnSpc>
                <a:spcPct val="139977"/>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Richard Wiseman</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37"/>
          <p:cNvGrpSpPr/>
          <p:nvPr/>
        </p:nvGrpSpPr>
        <p:grpSpPr>
          <a:xfrm>
            <a:off x="0" y="-141856"/>
            <a:ext cx="9144000" cy="10428856"/>
            <a:chOff x="0" y="-38100"/>
            <a:chExt cx="2408296" cy="2746695"/>
          </a:xfrm>
        </p:grpSpPr>
        <p:sp>
          <p:nvSpPr>
            <p:cNvPr id="505" name="Google Shape;505;p37"/>
            <p:cNvSpPr/>
            <p:nvPr/>
          </p:nvSpPr>
          <p:spPr>
            <a:xfrm>
              <a:off x="0" y="0"/>
              <a:ext cx="2408296" cy="2708595"/>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506" name="Google Shape;506;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8" name="Google Shape;508;p37"/>
          <p:cNvSpPr txBox="1"/>
          <p:nvPr/>
        </p:nvSpPr>
        <p:spPr>
          <a:xfrm>
            <a:off x="1042153" y="9487314"/>
            <a:ext cx="771764"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3B2F20"/>
                </a:solidFill>
                <a:latin typeface="Cabin"/>
                <a:ea typeface="Cabin"/>
                <a:cs typeface="Cabin"/>
                <a:sym typeface="Cabin"/>
              </a:rPr>
              <a:t>Lucky</a:t>
            </a:r>
            <a:endParaRPr dirty="0"/>
          </a:p>
        </p:txBody>
      </p:sp>
      <p:sp>
        <p:nvSpPr>
          <p:cNvPr id="510" name="Google Shape;510;p37"/>
          <p:cNvSpPr txBox="1"/>
          <p:nvPr/>
        </p:nvSpPr>
        <p:spPr>
          <a:xfrm>
            <a:off x="4153316" y="9487314"/>
            <a:ext cx="127700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rgbClr val="3B2F20"/>
                </a:solidFill>
                <a:latin typeface="Cabin"/>
                <a:ea typeface="Cabin"/>
                <a:cs typeface="Cabin"/>
                <a:sym typeface="Cabin"/>
              </a:rPr>
              <a:t>Unlucky</a:t>
            </a:r>
            <a:endParaRPr dirty="0"/>
          </a:p>
        </p:txBody>
      </p:sp>
      <p:grpSp>
        <p:nvGrpSpPr>
          <p:cNvPr id="513" name="Google Shape;513;p37"/>
          <p:cNvGrpSpPr/>
          <p:nvPr/>
        </p:nvGrpSpPr>
        <p:grpSpPr>
          <a:xfrm>
            <a:off x="714375" y="1650620"/>
            <a:ext cx="7715250" cy="7724775"/>
            <a:chOff x="0" y="-6350"/>
            <a:chExt cx="10287000" cy="10299700"/>
          </a:xfrm>
        </p:grpSpPr>
        <p:sp>
          <p:nvSpPr>
            <p:cNvPr id="514" name="Google Shape;514;p37"/>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5" name="Google Shape;515;p37"/>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6" name="Google Shape;516;p37"/>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7" name="Google Shape;517;p37"/>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8" name="Google Shape;518;p37"/>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9" name="Google Shape;519;p37"/>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527" name="Google Shape;527;p37"/>
          <p:cNvSpPr/>
          <p:nvPr/>
        </p:nvSpPr>
        <p:spPr>
          <a:xfrm>
            <a:off x="714374" y="9370632"/>
            <a:ext cx="463074" cy="0"/>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grpSp>
        <p:nvGrpSpPr>
          <p:cNvPr id="5" name="Group 4">
            <a:extLst>
              <a:ext uri="{FF2B5EF4-FFF2-40B4-BE49-F238E27FC236}">
                <a16:creationId xmlns:a16="http://schemas.microsoft.com/office/drawing/2014/main" id="{537305A6-F3EA-EC08-EA07-C3D7B29D1277}"/>
              </a:ext>
            </a:extLst>
          </p:cNvPr>
          <p:cNvGrpSpPr/>
          <p:nvPr/>
        </p:nvGrpSpPr>
        <p:grpSpPr>
          <a:xfrm>
            <a:off x="1196498" y="3193669"/>
            <a:ext cx="3607037" cy="6176963"/>
            <a:chOff x="1196498" y="3193669"/>
            <a:chExt cx="3607037" cy="6176963"/>
          </a:xfrm>
        </p:grpSpPr>
        <p:sp>
          <p:nvSpPr>
            <p:cNvPr id="532" name="Google Shape;532;p37"/>
            <p:cNvSpPr/>
            <p:nvPr/>
          </p:nvSpPr>
          <p:spPr>
            <a:xfrm>
              <a:off x="1196498" y="3193669"/>
              <a:ext cx="463074" cy="6176963"/>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sp>
          <p:nvSpPr>
            <p:cNvPr id="534" name="Google Shape;534;p37"/>
            <p:cNvSpPr/>
            <p:nvPr/>
          </p:nvSpPr>
          <p:spPr>
            <a:xfrm>
              <a:off x="4340462" y="6279769"/>
              <a:ext cx="463073" cy="309086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grpSp>
      <p:grpSp>
        <p:nvGrpSpPr>
          <p:cNvPr id="4" name="Group 3">
            <a:extLst>
              <a:ext uri="{FF2B5EF4-FFF2-40B4-BE49-F238E27FC236}">
                <a16:creationId xmlns:a16="http://schemas.microsoft.com/office/drawing/2014/main" id="{195DBC20-656C-7E04-8092-FBA191F16B12}"/>
              </a:ext>
            </a:extLst>
          </p:cNvPr>
          <p:cNvGrpSpPr/>
          <p:nvPr/>
        </p:nvGrpSpPr>
        <p:grpSpPr>
          <a:xfrm>
            <a:off x="1678621" y="7822819"/>
            <a:ext cx="3607039" cy="1547813"/>
            <a:chOff x="1678621" y="7822819"/>
            <a:chExt cx="3607039" cy="1547813"/>
          </a:xfrm>
        </p:grpSpPr>
        <p:sp>
          <p:nvSpPr>
            <p:cNvPr id="537" name="Google Shape;537;p37"/>
            <p:cNvSpPr/>
            <p:nvPr/>
          </p:nvSpPr>
          <p:spPr>
            <a:xfrm>
              <a:off x="1678621" y="7822819"/>
              <a:ext cx="463074" cy="1547813"/>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chemeClr val="accent3">
                <a:lumMod val="5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solidFill>
                    <a:schemeClr val="bg1"/>
                  </a:solidFill>
                  <a:latin typeface="Stencil" pitchFamily="82" charset="77"/>
                </a:rPr>
                <a:t>$</a:t>
              </a:r>
              <a:endParaRPr sz="3600" b="1" dirty="0">
                <a:solidFill>
                  <a:schemeClr val="bg1"/>
                </a:solidFill>
                <a:latin typeface="Stencil" pitchFamily="82" charset="77"/>
              </a:endParaRPr>
            </a:p>
          </p:txBody>
        </p:sp>
        <p:sp>
          <p:nvSpPr>
            <p:cNvPr id="539" name="Google Shape;539;p37"/>
            <p:cNvSpPr/>
            <p:nvPr/>
          </p:nvSpPr>
          <p:spPr>
            <a:xfrm>
              <a:off x="4822586" y="7825994"/>
              <a:ext cx="463074" cy="1544638"/>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chemeClr val="accent3">
                <a:lumMod val="50000"/>
              </a:schemeClr>
            </a:solidFill>
            <a:ln>
              <a:noFill/>
            </a:ln>
          </p:spPr>
          <p:txBody>
            <a:bodyPr spcFirstLastPara="1" wrap="square" lIns="91425" tIns="91425" rIns="91425" bIns="91425" anchor="b" anchorCtr="0">
              <a:noAutofit/>
            </a:bodyPr>
            <a:lstStyle/>
            <a:p>
              <a:r>
                <a:rPr lang="en-US" sz="3600" b="1" dirty="0">
                  <a:solidFill>
                    <a:schemeClr val="bg1"/>
                  </a:solidFill>
                  <a:latin typeface="Stencil" pitchFamily="82" charset="77"/>
                </a:rPr>
                <a:t>$</a:t>
              </a:r>
              <a:endParaRPr sz="3600" b="1" dirty="0">
                <a:solidFill>
                  <a:schemeClr val="bg1"/>
                </a:solidFill>
                <a:latin typeface="Stencil" pitchFamily="82" charset="77"/>
              </a:endParaRPr>
            </a:p>
          </p:txBody>
        </p:sp>
      </p:grpSp>
      <p:cxnSp>
        <p:nvCxnSpPr>
          <p:cNvPr id="542" name="Google Shape;542;p37"/>
          <p:cNvCxnSpPr/>
          <p:nvPr/>
        </p:nvCxnSpPr>
        <p:spPr>
          <a:xfrm rot="10799999">
            <a:off x="9774671" y="3134190"/>
            <a:ext cx="5059586" cy="0"/>
          </a:xfrm>
          <a:prstGeom prst="straightConnector1">
            <a:avLst/>
          </a:prstGeom>
          <a:noFill/>
          <a:ln w="47625" cap="flat" cmpd="sng">
            <a:solidFill>
              <a:srgbClr val="3B2F20"/>
            </a:solidFill>
            <a:prstDash val="solid"/>
            <a:round/>
            <a:headEnd type="none" w="sm" len="sm"/>
            <a:tailEnd type="none" w="sm" len="sm"/>
          </a:ln>
        </p:spPr>
      </p:cxnSp>
      <p:pic>
        <p:nvPicPr>
          <p:cNvPr id="543" name="Google Shape;543;p37"/>
          <p:cNvPicPr preferRelativeResize="0"/>
          <p:nvPr/>
        </p:nvPicPr>
        <p:blipFill rotWithShape="1">
          <a:blip r:embed="rId3">
            <a:alphaModFix amt="52000"/>
          </a:blip>
          <a:srcRect/>
          <a:stretch/>
        </p:blipFill>
        <p:spPr>
          <a:xfrm rot="623811">
            <a:off x="15187250" y="3460853"/>
            <a:ext cx="4683206" cy="11683674"/>
          </a:xfrm>
          <a:prstGeom prst="rect">
            <a:avLst/>
          </a:prstGeom>
          <a:noFill/>
          <a:ln>
            <a:noFill/>
          </a:ln>
        </p:spPr>
      </p:pic>
      <p:sp>
        <p:nvSpPr>
          <p:cNvPr id="544" name="Google Shape;544;p37"/>
          <p:cNvSpPr txBox="1"/>
          <p:nvPr/>
        </p:nvSpPr>
        <p:spPr>
          <a:xfrm>
            <a:off x="9774671" y="3484562"/>
            <a:ext cx="7754183"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Playing the Lottery</a:t>
            </a:r>
            <a:endParaRPr dirty="0"/>
          </a:p>
        </p:txBody>
      </p:sp>
    </p:spTree>
    <p:extLst>
      <p:ext uri="{BB962C8B-B14F-4D97-AF65-F5344CB8AC3E}">
        <p14:creationId xmlns:p14="http://schemas.microsoft.com/office/powerpoint/2010/main" val="3055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2615115" y="-144661"/>
            <a:ext cx="15672885"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4" name="Google Shape;99;p14">
            <a:extLst>
              <a:ext uri="{FF2B5EF4-FFF2-40B4-BE49-F238E27FC236}">
                <a16:creationId xmlns:a16="http://schemas.microsoft.com/office/drawing/2014/main" id="{0D403A44-9F02-E77C-2049-14296B5F8A72}"/>
              </a:ext>
            </a:extLst>
          </p:cNvPr>
          <p:cNvSpPr txBox="1"/>
          <p:nvPr/>
        </p:nvSpPr>
        <p:spPr>
          <a:xfrm>
            <a:off x="4967314" y="2178382"/>
            <a:ext cx="11566229" cy="3739485"/>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chat to strangers</a:t>
            </a:r>
          </a:p>
          <a:p>
            <a:pPr marR="0" lvl="0" algn="l" rtl="0">
              <a:lnSpc>
                <a:spcPct val="150000"/>
              </a:lnSpc>
              <a:spcBef>
                <a:spcPts val="0"/>
              </a:spcBef>
              <a:spcAft>
                <a:spcPts val="0"/>
              </a:spcAft>
            </a:pPr>
            <a:r>
              <a:rPr lang="en-US" sz="5400" b="1" dirty="0">
                <a:solidFill>
                  <a:schemeClr val="bg1"/>
                </a:solidFill>
                <a:latin typeface="+mj-lt"/>
              </a:rPr>
              <a:t>worry or feel anxious</a:t>
            </a:r>
          </a:p>
          <a:p>
            <a:pPr marR="0" lvl="0" algn="l" rtl="0">
              <a:lnSpc>
                <a:spcPct val="150000"/>
              </a:lnSpc>
              <a:spcBef>
                <a:spcPts val="0"/>
              </a:spcBef>
              <a:spcAft>
                <a:spcPts val="0"/>
              </a:spcAft>
            </a:pPr>
            <a:r>
              <a:rPr lang="en-US" sz="5400" b="1" dirty="0">
                <a:solidFill>
                  <a:schemeClr val="bg1"/>
                </a:solidFill>
                <a:latin typeface="+mj-lt"/>
              </a:rPr>
              <a:t>new experiences</a:t>
            </a:r>
          </a:p>
        </p:txBody>
      </p:sp>
    </p:spTree>
    <p:extLst>
      <p:ext uri="{BB962C8B-B14F-4D97-AF65-F5344CB8AC3E}">
        <p14:creationId xmlns:p14="http://schemas.microsoft.com/office/powerpoint/2010/main" val="54706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4985980"/>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“Wendy is especially fortunate when it comes to winning competitions.</a:t>
            </a:r>
            <a:endParaRPr lang="en-US" sz="4500" dirty="0">
              <a:solidFill>
                <a:srgbClr val="FFFEF5"/>
              </a:solidFill>
              <a:latin typeface="Ink Free" panose="020F0502020204030204" pitchFamily="34" charset="0"/>
              <a:ea typeface="Montserrat"/>
              <a:cs typeface="Ink Free" panose="020F0502020204030204" pitchFamily="34" charset="0"/>
              <a:sym typeface="Montserrat"/>
            </a:endParaRPr>
          </a:p>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On average, she wins about 3 prizes a week, </a:t>
            </a:r>
            <a:endParaRPr lang="en-US" sz="4500" dirty="0">
              <a:solidFill>
                <a:srgbClr val="FFFEF5"/>
              </a:solidFill>
              <a:latin typeface="Ink Free" panose="020F0502020204030204" pitchFamily="34" charset="0"/>
              <a:ea typeface="Montserrat"/>
              <a:cs typeface="Ink Free" panose="020F0502020204030204" pitchFamily="34" charset="0"/>
              <a:sym typeface="Montserrat"/>
            </a:endParaRPr>
          </a:p>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i</a:t>
            </a: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ncluding large cash prizes and several major vacations abroad.”</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extLst>
      <p:ext uri="{BB962C8B-B14F-4D97-AF65-F5344CB8AC3E}">
        <p14:creationId xmlns:p14="http://schemas.microsoft.com/office/powerpoint/2010/main" val="93490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1026" name="Picture 2">
            <a:extLst>
              <a:ext uri="{FF2B5EF4-FFF2-40B4-BE49-F238E27FC236}">
                <a16:creationId xmlns:a16="http://schemas.microsoft.com/office/drawing/2014/main" id="{D7520CE4-5BB9-F77C-7089-5EED21453C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613" y="224589"/>
            <a:ext cx="17822115" cy="9577137"/>
          </a:xfrm>
          <a:prstGeom prst="rect">
            <a:avLst/>
          </a:prstGeom>
          <a:noFill/>
          <a:extLst>
            <a:ext uri="{909E8E84-426E-40DD-AFC4-6F175D3DCCD1}">
              <a14:hiddenFill xmlns:a14="http://schemas.microsoft.com/office/drawing/2010/main">
                <a:solidFill>
                  <a:srgbClr val="FFFFFF"/>
                </a:solidFill>
              </a14:hiddenFill>
            </a:ext>
          </a:extLst>
        </p:spPr>
      </p:pic>
      <p:sp>
        <p:nvSpPr>
          <p:cNvPr id="597" name="Google Shape;597;p39"/>
          <p:cNvSpPr txBox="1"/>
          <p:nvPr/>
        </p:nvSpPr>
        <p:spPr>
          <a:xfrm>
            <a:off x="6506548" y="8253522"/>
            <a:ext cx="588731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dirty="0">
                <a:solidFill>
                  <a:srgbClr val="3B2F20"/>
                </a:solidFill>
                <a:latin typeface="Montserrat"/>
                <a:ea typeface="Montserrat"/>
                <a:cs typeface="Montserrat"/>
                <a:sym typeface="Montserrat"/>
              </a:rPr>
              <a:t>20-30 conferences / year </a:t>
            </a:r>
          </a:p>
          <a:p>
            <a:pPr marL="0" marR="0" lvl="0" indent="0" algn="l" rtl="0">
              <a:lnSpc>
                <a:spcPct val="120000"/>
              </a:lnSpc>
              <a:spcBef>
                <a:spcPts val="0"/>
              </a:spcBef>
              <a:spcAft>
                <a:spcPts val="0"/>
              </a:spcAft>
              <a:buNone/>
            </a:pPr>
            <a:r>
              <a:rPr lang="en-US" sz="6000" dirty="0">
                <a:solidFill>
                  <a:srgbClr val="3B2F20"/>
                </a:solidFill>
                <a:latin typeface="Montserrat"/>
                <a:ea typeface="Montserrat"/>
                <a:cs typeface="Montserrat"/>
                <a:sym typeface="Montserrat"/>
              </a:rPr>
              <a:t>since 2009</a:t>
            </a:r>
            <a:endParaRPr sz="1050" dirty="0"/>
          </a:p>
        </p:txBody>
      </p:sp>
      <p:pic>
        <p:nvPicPr>
          <p:cNvPr id="5" name="Picture 4">
            <a:extLst>
              <a:ext uri="{FF2B5EF4-FFF2-40B4-BE49-F238E27FC236}">
                <a16:creationId xmlns:a16="http://schemas.microsoft.com/office/drawing/2014/main" id="{B66995ED-FD7A-3386-D4C6-E11061734D6A}"/>
              </a:ext>
            </a:extLst>
          </p:cNvPr>
          <p:cNvPicPr>
            <a:picLocks noChangeAspect="1"/>
          </p:cNvPicPr>
          <p:nvPr/>
        </p:nvPicPr>
        <p:blipFill>
          <a:blip r:embed="rId6"/>
          <a:stretch>
            <a:fillRect/>
          </a:stretch>
        </p:blipFill>
        <p:spPr>
          <a:xfrm>
            <a:off x="1614504" y="2807368"/>
            <a:ext cx="506791" cy="530391"/>
          </a:xfrm>
          <a:prstGeom prst="rect">
            <a:avLst/>
          </a:prstGeom>
        </p:spPr>
      </p:pic>
      <p:pic>
        <p:nvPicPr>
          <p:cNvPr id="6" name="Picture 5">
            <a:extLst>
              <a:ext uri="{FF2B5EF4-FFF2-40B4-BE49-F238E27FC236}">
                <a16:creationId xmlns:a16="http://schemas.microsoft.com/office/drawing/2014/main" id="{3BC3C663-E751-D0A2-A94F-66D56D16BEF4}"/>
              </a:ext>
            </a:extLst>
          </p:cNvPr>
          <p:cNvPicPr>
            <a:picLocks noChangeAspect="1"/>
          </p:cNvPicPr>
          <p:nvPr/>
        </p:nvPicPr>
        <p:blipFill>
          <a:blip r:embed="rId6"/>
          <a:stretch>
            <a:fillRect/>
          </a:stretch>
        </p:blipFill>
        <p:spPr>
          <a:xfrm>
            <a:off x="1852253" y="3072563"/>
            <a:ext cx="506791" cy="530391"/>
          </a:xfrm>
          <a:prstGeom prst="rect">
            <a:avLst/>
          </a:prstGeom>
        </p:spPr>
      </p:pic>
      <p:pic>
        <p:nvPicPr>
          <p:cNvPr id="7" name="Picture 6">
            <a:extLst>
              <a:ext uri="{FF2B5EF4-FFF2-40B4-BE49-F238E27FC236}">
                <a16:creationId xmlns:a16="http://schemas.microsoft.com/office/drawing/2014/main" id="{2275DEA8-96CD-4AC5-992A-1873D708AE8A}"/>
              </a:ext>
            </a:extLst>
          </p:cNvPr>
          <p:cNvPicPr>
            <a:picLocks noChangeAspect="1"/>
          </p:cNvPicPr>
          <p:nvPr/>
        </p:nvPicPr>
        <p:blipFill>
          <a:blip r:embed="rId6"/>
          <a:stretch>
            <a:fillRect/>
          </a:stretch>
        </p:blipFill>
        <p:spPr>
          <a:xfrm>
            <a:off x="3704506" y="2542172"/>
            <a:ext cx="506791" cy="530391"/>
          </a:xfrm>
          <a:prstGeom prst="rect">
            <a:avLst/>
          </a:prstGeom>
        </p:spPr>
      </p:pic>
      <p:pic>
        <p:nvPicPr>
          <p:cNvPr id="8" name="Picture 7">
            <a:extLst>
              <a:ext uri="{FF2B5EF4-FFF2-40B4-BE49-F238E27FC236}">
                <a16:creationId xmlns:a16="http://schemas.microsoft.com/office/drawing/2014/main" id="{B5659E1F-529F-CEF3-6C3A-BB22FF06E1EC}"/>
              </a:ext>
            </a:extLst>
          </p:cNvPr>
          <p:cNvPicPr>
            <a:picLocks noChangeAspect="1"/>
          </p:cNvPicPr>
          <p:nvPr/>
        </p:nvPicPr>
        <p:blipFill>
          <a:blip r:embed="rId6"/>
          <a:stretch>
            <a:fillRect/>
          </a:stretch>
        </p:blipFill>
        <p:spPr>
          <a:xfrm>
            <a:off x="3192908" y="2724869"/>
            <a:ext cx="506791" cy="530391"/>
          </a:xfrm>
          <a:prstGeom prst="rect">
            <a:avLst/>
          </a:prstGeom>
        </p:spPr>
      </p:pic>
      <p:pic>
        <p:nvPicPr>
          <p:cNvPr id="9" name="Picture 8">
            <a:extLst>
              <a:ext uri="{FF2B5EF4-FFF2-40B4-BE49-F238E27FC236}">
                <a16:creationId xmlns:a16="http://schemas.microsoft.com/office/drawing/2014/main" id="{21EA9FD7-8193-F24F-52EA-182AE9DB40C3}"/>
              </a:ext>
            </a:extLst>
          </p:cNvPr>
          <p:cNvPicPr>
            <a:picLocks noChangeAspect="1"/>
          </p:cNvPicPr>
          <p:nvPr/>
        </p:nvPicPr>
        <p:blipFill>
          <a:blip r:embed="rId6"/>
          <a:stretch>
            <a:fillRect/>
          </a:stretch>
        </p:blipFill>
        <p:spPr>
          <a:xfrm>
            <a:off x="4586476" y="2276976"/>
            <a:ext cx="506791" cy="530391"/>
          </a:xfrm>
          <a:prstGeom prst="rect">
            <a:avLst/>
          </a:prstGeom>
        </p:spPr>
      </p:pic>
      <p:pic>
        <p:nvPicPr>
          <p:cNvPr id="10" name="Picture 9">
            <a:extLst>
              <a:ext uri="{FF2B5EF4-FFF2-40B4-BE49-F238E27FC236}">
                <a16:creationId xmlns:a16="http://schemas.microsoft.com/office/drawing/2014/main" id="{A6EF10B0-AD4E-37E2-461B-176893802E7A}"/>
              </a:ext>
            </a:extLst>
          </p:cNvPr>
          <p:cNvPicPr>
            <a:picLocks noChangeAspect="1"/>
          </p:cNvPicPr>
          <p:nvPr/>
        </p:nvPicPr>
        <p:blipFill>
          <a:blip r:embed="rId6"/>
          <a:stretch>
            <a:fillRect/>
          </a:stretch>
        </p:blipFill>
        <p:spPr>
          <a:xfrm>
            <a:off x="3459794" y="3345965"/>
            <a:ext cx="506791" cy="530391"/>
          </a:xfrm>
          <a:prstGeom prst="rect">
            <a:avLst/>
          </a:prstGeom>
        </p:spPr>
      </p:pic>
      <p:pic>
        <p:nvPicPr>
          <p:cNvPr id="11" name="Picture 10">
            <a:extLst>
              <a:ext uri="{FF2B5EF4-FFF2-40B4-BE49-F238E27FC236}">
                <a16:creationId xmlns:a16="http://schemas.microsoft.com/office/drawing/2014/main" id="{B8F63593-F112-367C-12ED-ACE0419990CC}"/>
              </a:ext>
            </a:extLst>
          </p:cNvPr>
          <p:cNvPicPr>
            <a:picLocks noChangeAspect="1"/>
          </p:cNvPicPr>
          <p:nvPr/>
        </p:nvPicPr>
        <p:blipFill>
          <a:blip r:embed="rId6"/>
          <a:stretch>
            <a:fillRect/>
          </a:stretch>
        </p:blipFill>
        <p:spPr>
          <a:xfrm>
            <a:off x="2319622" y="2802797"/>
            <a:ext cx="506791" cy="530391"/>
          </a:xfrm>
          <a:prstGeom prst="rect">
            <a:avLst/>
          </a:prstGeom>
        </p:spPr>
      </p:pic>
      <p:pic>
        <p:nvPicPr>
          <p:cNvPr id="12" name="Picture 11">
            <a:extLst>
              <a:ext uri="{FF2B5EF4-FFF2-40B4-BE49-F238E27FC236}">
                <a16:creationId xmlns:a16="http://schemas.microsoft.com/office/drawing/2014/main" id="{B854D551-EB3D-BBBE-6C01-E68FA377F5A2}"/>
              </a:ext>
            </a:extLst>
          </p:cNvPr>
          <p:cNvPicPr>
            <a:picLocks noChangeAspect="1"/>
          </p:cNvPicPr>
          <p:nvPr/>
        </p:nvPicPr>
        <p:blipFill>
          <a:blip r:embed="rId6"/>
          <a:stretch>
            <a:fillRect/>
          </a:stretch>
        </p:blipFill>
        <p:spPr>
          <a:xfrm>
            <a:off x="1844124" y="2322093"/>
            <a:ext cx="506791" cy="530391"/>
          </a:xfrm>
          <a:prstGeom prst="rect">
            <a:avLst/>
          </a:prstGeom>
        </p:spPr>
      </p:pic>
      <p:pic>
        <p:nvPicPr>
          <p:cNvPr id="13" name="Picture 12">
            <a:extLst>
              <a:ext uri="{FF2B5EF4-FFF2-40B4-BE49-F238E27FC236}">
                <a16:creationId xmlns:a16="http://schemas.microsoft.com/office/drawing/2014/main" id="{90257333-1011-8483-CC2A-4B557BF1C225}"/>
              </a:ext>
            </a:extLst>
          </p:cNvPr>
          <p:cNvPicPr>
            <a:picLocks noChangeAspect="1"/>
          </p:cNvPicPr>
          <p:nvPr/>
        </p:nvPicPr>
        <p:blipFill>
          <a:blip r:embed="rId6"/>
          <a:stretch>
            <a:fillRect/>
          </a:stretch>
        </p:blipFill>
        <p:spPr>
          <a:xfrm>
            <a:off x="1768342" y="2459673"/>
            <a:ext cx="506791" cy="530391"/>
          </a:xfrm>
          <a:prstGeom prst="rect">
            <a:avLst/>
          </a:prstGeom>
        </p:spPr>
      </p:pic>
      <p:pic>
        <p:nvPicPr>
          <p:cNvPr id="14" name="Picture 13">
            <a:extLst>
              <a:ext uri="{FF2B5EF4-FFF2-40B4-BE49-F238E27FC236}">
                <a16:creationId xmlns:a16="http://schemas.microsoft.com/office/drawing/2014/main" id="{2E4C881F-FE15-6AA8-A1B3-E6416F999772}"/>
              </a:ext>
            </a:extLst>
          </p:cNvPr>
          <p:cNvPicPr>
            <a:picLocks noChangeAspect="1"/>
          </p:cNvPicPr>
          <p:nvPr/>
        </p:nvPicPr>
        <p:blipFill>
          <a:blip r:embed="rId6"/>
          <a:stretch>
            <a:fillRect/>
          </a:stretch>
        </p:blipFill>
        <p:spPr>
          <a:xfrm>
            <a:off x="2800790" y="2678311"/>
            <a:ext cx="506791" cy="530391"/>
          </a:xfrm>
          <a:prstGeom prst="rect">
            <a:avLst/>
          </a:prstGeom>
        </p:spPr>
      </p:pic>
      <p:pic>
        <p:nvPicPr>
          <p:cNvPr id="15" name="Picture 14">
            <a:extLst>
              <a:ext uri="{FF2B5EF4-FFF2-40B4-BE49-F238E27FC236}">
                <a16:creationId xmlns:a16="http://schemas.microsoft.com/office/drawing/2014/main" id="{41FC91B3-984D-B33D-58A2-6DF90A1B1CA7}"/>
              </a:ext>
            </a:extLst>
          </p:cNvPr>
          <p:cNvPicPr>
            <a:picLocks noChangeAspect="1"/>
          </p:cNvPicPr>
          <p:nvPr/>
        </p:nvPicPr>
        <p:blipFill>
          <a:blip r:embed="rId6"/>
          <a:stretch>
            <a:fillRect/>
          </a:stretch>
        </p:blipFill>
        <p:spPr>
          <a:xfrm>
            <a:off x="3856719" y="2892505"/>
            <a:ext cx="506791" cy="530391"/>
          </a:xfrm>
          <a:prstGeom prst="rect">
            <a:avLst/>
          </a:prstGeom>
        </p:spPr>
      </p:pic>
      <p:pic>
        <p:nvPicPr>
          <p:cNvPr id="16" name="Picture 15">
            <a:extLst>
              <a:ext uri="{FF2B5EF4-FFF2-40B4-BE49-F238E27FC236}">
                <a16:creationId xmlns:a16="http://schemas.microsoft.com/office/drawing/2014/main" id="{C442E7A6-19A2-C028-6D45-A16E4A9E5B21}"/>
              </a:ext>
            </a:extLst>
          </p:cNvPr>
          <p:cNvPicPr>
            <a:picLocks noChangeAspect="1"/>
          </p:cNvPicPr>
          <p:nvPr/>
        </p:nvPicPr>
        <p:blipFill>
          <a:blip r:embed="rId6"/>
          <a:stretch>
            <a:fillRect/>
          </a:stretch>
        </p:blipFill>
        <p:spPr>
          <a:xfrm>
            <a:off x="4267134" y="2515015"/>
            <a:ext cx="506791" cy="530391"/>
          </a:xfrm>
          <a:prstGeom prst="rect">
            <a:avLst/>
          </a:prstGeom>
        </p:spPr>
      </p:pic>
      <p:pic>
        <p:nvPicPr>
          <p:cNvPr id="17" name="Picture 16">
            <a:extLst>
              <a:ext uri="{FF2B5EF4-FFF2-40B4-BE49-F238E27FC236}">
                <a16:creationId xmlns:a16="http://schemas.microsoft.com/office/drawing/2014/main" id="{85B10FF5-5C98-2035-DCE6-254B8E17AE70}"/>
              </a:ext>
            </a:extLst>
          </p:cNvPr>
          <p:cNvPicPr>
            <a:picLocks noChangeAspect="1"/>
          </p:cNvPicPr>
          <p:nvPr/>
        </p:nvPicPr>
        <p:blipFill>
          <a:blip r:embed="rId6"/>
          <a:stretch>
            <a:fillRect/>
          </a:stretch>
        </p:blipFill>
        <p:spPr>
          <a:xfrm>
            <a:off x="2854486" y="2965757"/>
            <a:ext cx="506791" cy="530391"/>
          </a:xfrm>
          <a:prstGeom prst="rect">
            <a:avLst/>
          </a:prstGeom>
        </p:spPr>
      </p:pic>
      <p:pic>
        <p:nvPicPr>
          <p:cNvPr id="18" name="Picture 17">
            <a:extLst>
              <a:ext uri="{FF2B5EF4-FFF2-40B4-BE49-F238E27FC236}">
                <a16:creationId xmlns:a16="http://schemas.microsoft.com/office/drawing/2014/main" id="{B77917BC-E92A-483B-816A-235D6C1F7945}"/>
              </a:ext>
            </a:extLst>
          </p:cNvPr>
          <p:cNvPicPr>
            <a:picLocks noChangeAspect="1"/>
          </p:cNvPicPr>
          <p:nvPr/>
        </p:nvPicPr>
        <p:blipFill>
          <a:blip r:embed="rId6"/>
          <a:stretch>
            <a:fillRect/>
          </a:stretch>
        </p:blipFill>
        <p:spPr>
          <a:xfrm>
            <a:off x="2383463" y="3162968"/>
            <a:ext cx="506791" cy="530391"/>
          </a:xfrm>
          <a:prstGeom prst="rect">
            <a:avLst/>
          </a:prstGeom>
        </p:spPr>
      </p:pic>
      <p:pic>
        <p:nvPicPr>
          <p:cNvPr id="19" name="Picture 18">
            <a:extLst>
              <a:ext uri="{FF2B5EF4-FFF2-40B4-BE49-F238E27FC236}">
                <a16:creationId xmlns:a16="http://schemas.microsoft.com/office/drawing/2014/main" id="{0838B0F4-50B6-55FD-C4B9-1E8C6066BA79}"/>
              </a:ext>
            </a:extLst>
          </p:cNvPr>
          <p:cNvPicPr>
            <a:picLocks noChangeAspect="1"/>
          </p:cNvPicPr>
          <p:nvPr/>
        </p:nvPicPr>
        <p:blipFill>
          <a:blip r:embed="rId6"/>
          <a:stretch>
            <a:fillRect/>
          </a:stretch>
        </p:blipFill>
        <p:spPr>
          <a:xfrm>
            <a:off x="2010389" y="2639758"/>
            <a:ext cx="506791" cy="530391"/>
          </a:xfrm>
          <a:prstGeom prst="rect">
            <a:avLst/>
          </a:prstGeom>
        </p:spPr>
      </p:pic>
      <p:pic>
        <p:nvPicPr>
          <p:cNvPr id="20" name="Picture 19">
            <a:extLst>
              <a:ext uri="{FF2B5EF4-FFF2-40B4-BE49-F238E27FC236}">
                <a16:creationId xmlns:a16="http://schemas.microsoft.com/office/drawing/2014/main" id="{87B72482-8D16-7604-3944-D8DE994F4749}"/>
              </a:ext>
            </a:extLst>
          </p:cNvPr>
          <p:cNvPicPr>
            <a:picLocks noChangeAspect="1"/>
          </p:cNvPicPr>
          <p:nvPr/>
        </p:nvPicPr>
        <p:blipFill>
          <a:blip r:embed="rId6"/>
          <a:stretch>
            <a:fillRect/>
          </a:stretch>
        </p:blipFill>
        <p:spPr>
          <a:xfrm>
            <a:off x="3578904" y="3482409"/>
            <a:ext cx="506791" cy="530391"/>
          </a:xfrm>
          <a:prstGeom prst="rect">
            <a:avLst/>
          </a:prstGeom>
        </p:spPr>
      </p:pic>
      <p:pic>
        <p:nvPicPr>
          <p:cNvPr id="21" name="Picture 20">
            <a:extLst>
              <a:ext uri="{FF2B5EF4-FFF2-40B4-BE49-F238E27FC236}">
                <a16:creationId xmlns:a16="http://schemas.microsoft.com/office/drawing/2014/main" id="{2A5ACD9C-EC65-A648-839B-A6F9EC6EFE4F}"/>
              </a:ext>
            </a:extLst>
          </p:cNvPr>
          <p:cNvPicPr>
            <a:picLocks noChangeAspect="1"/>
          </p:cNvPicPr>
          <p:nvPr/>
        </p:nvPicPr>
        <p:blipFill>
          <a:blip r:embed="rId6"/>
          <a:stretch>
            <a:fillRect/>
          </a:stretch>
        </p:blipFill>
        <p:spPr>
          <a:xfrm>
            <a:off x="2101048" y="1929281"/>
            <a:ext cx="506791" cy="530391"/>
          </a:xfrm>
          <a:prstGeom prst="rect">
            <a:avLst/>
          </a:prstGeom>
        </p:spPr>
      </p:pic>
      <p:pic>
        <p:nvPicPr>
          <p:cNvPr id="22" name="Picture 21">
            <a:extLst>
              <a:ext uri="{FF2B5EF4-FFF2-40B4-BE49-F238E27FC236}">
                <a16:creationId xmlns:a16="http://schemas.microsoft.com/office/drawing/2014/main" id="{86C3AA0D-E97F-E6C8-BF0B-FD7DEE594B7F}"/>
              </a:ext>
            </a:extLst>
          </p:cNvPr>
          <p:cNvPicPr>
            <a:picLocks noChangeAspect="1"/>
          </p:cNvPicPr>
          <p:nvPr/>
        </p:nvPicPr>
        <p:blipFill>
          <a:blip r:embed="rId6"/>
          <a:stretch>
            <a:fillRect/>
          </a:stretch>
        </p:blipFill>
        <p:spPr>
          <a:xfrm>
            <a:off x="2954714" y="1520082"/>
            <a:ext cx="506791" cy="530391"/>
          </a:xfrm>
          <a:prstGeom prst="rect">
            <a:avLst/>
          </a:prstGeom>
        </p:spPr>
      </p:pic>
      <p:pic>
        <p:nvPicPr>
          <p:cNvPr id="23" name="Picture 22">
            <a:extLst>
              <a:ext uri="{FF2B5EF4-FFF2-40B4-BE49-F238E27FC236}">
                <a16:creationId xmlns:a16="http://schemas.microsoft.com/office/drawing/2014/main" id="{FB9DF28D-3391-502C-1A86-CE12EF1C5255}"/>
              </a:ext>
            </a:extLst>
          </p:cNvPr>
          <p:cNvPicPr>
            <a:picLocks noChangeAspect="1"/>
          </p:cNvPicPr>
          <p:nvPr/>
        </p:nvPicPr>
        <p:blipFill>
          <a:blip r:embed="rId6"/>
          <a:stretch>
            <a:fillRect/>
          </a:stretch>
        </p:blipFill>
        <p:spPr>
          <a:xfrm>
            <a:off x="8203741" y="1927524"/>
            <a:ext cx="506791" cy="530391"/>
          </a:xfrm>
          <a:prstGeom prst="rect">
            <a:avLst/>
          </a:prstGeom>
        </p:spPr>
      </p:pic>
      <p:pic>
        <p:nvPicPr>
          <p:cNvPr id="24" name="Picture 23">
            <a:extLst>
              <a:ext uri="{FF2B5EF4-FFF2-40B4-BE49-F238E27FC236}">
                <a16:creationId xmlns:a16="http://schemas.microsoft.com/office/drawing/2014/main" id="{1BCF1411-40A6-8893-7EFF-482B7A1009AE}"/>
              </a:ext>
            </a:extLst>
          </p:cNvPr>
          <p:cNvPicPr>
            <a:picLocks noChangeAspect="1"/>
          </p:cNvPicPr>
          <p:nvPr/>
        </p:nvPicPr>
        <p:blipFill>
          <a:blip r:embed="rId6"/>
          <a:stretch>
            <a:fillRect/>
          </a:stretch>
        </p:blipFill>
        <p:spPr>
          <a:xfrm>
            <a:off x="7695215" y="2737033"/>
            <a:ext cx="506791" cy="530391"/>
          </a:xfrm>
          <a:prstGeom prst="rect">
            <a:avLst/>
          </a:prstGeom>
        </p:spPr>
      </p:pic>
      <p:pic>
        <p:nvPicPr>
          <p:cNvPr id="25" name="Picture 24">
            <a:extLst>
              <a:ext uri="{FF2B5EF4-FFF2-40B4-BE49-F238E27FC236}">
                <a16:creationId xmlns:a16="http://schemas.microsoft.com/office/drawing/2014/main" id="{E012A1F2-9292-9A8E-9E19-D50108B524FD}"/>
              </a:ext>
            </a:extLst>
          </p:cNvPr>
          <p:cNvPicPr>
            <a:picLocks noChangeAspect="1"/>
          </p:cNvPicPr>
          <p:nvPr/>
        </p:nvPicPr>
        <p:blipFill>
          <a:blip r:embed="rId6"/>
          <a:stretch>
            <a:fillRect/>
          </a:stretch>
        </p:blipFill>
        <p:spPr>
          <a:xfrm>
            <a:off x="9732399" y="6061841"/>
            <a:ext cx="506791" cy="530391"/>
          </a:xfrm>
          <a:prstGeom prst="rect">
            <a:avLst/>
          </a:prstGeom>
        </p:spPr>
      </p:pic>
      <p:pic>
        <p:nvPicPr>
          <p:cNvPr id="26" name="Picture 25">
            <a:extLst>
              <a:ext uri="{FF2B5EF4-FFF2-40B4-BE49-F238E27FC236}">
                <a16:creationId xmlns:a16="http://schemas.microsoft.com/office/drawing/2014/main" id="{8695DF0A-9393-2D52-81B6-C74EF0921F2D}"/>
              </a:ext>
            </a:extLst>
          </p:cNvPr>
          <p:cNvPicPr>
            <a:picLocks noChangeAspect="1"/>
          </p:cNvPicPr>
          <p:nvPr/>
        </p:nvPicPr>
        <p:blipFill>
          <a:blip r:embed="rId6"/>
          <a:stretch>
            <a:fillRect/>
          </a:stretch>
        </p:blipFill>
        <p:spPr>
          <a:xfrm>
            <a:off x="9510408" y="7255490"/>
            <a:ext cx="506791" cy="530391"/>
          </a:xfrm>
          <a:prstGeom prst="rect">
            <a:avLst/>
          </a:prstGeom>
        </p:spPr>
      </p:pic>
      <p:pic>
        <p:nvPicPr>
          <p:cNvPr id="27" name="Picture 26">
            <a:extLst>
              <a:ext uri="{FF2B5EF4-FFF2-40B4-BE49-F238E27FC236}">
                <a16:creationId xmlns:a16="http://schemas.microsoft.com/office/drawing/2014/main" id="{98A5C48D-2890-6880-3E2D-CDB3E63640EF}"/>
              </a:ext>
            </a:extLst>
          </p:cNvPr>
          <p:cNvPicPr>
            <a:picLocks noChangeAspect="1"/>
          </p:cNvPicPr>
          <p:nvPr/>
        </p:nvPicPr>
        <p:blipFill>
          <a:blip r:embed="rId6"/>
          <a:stretch>
            <a:fillRect/>
          </a:stretch>
        </p:blipFill>
        <p:spPr>
          <a:xfrm>
            <a:off x="12568905" y="4482766"/>
            <a:ext cx="506791" cy="530391"/>
          </a:xfrm>
          <a:prstGeom prst="rect">
            <a:avLst/>
          </a:prstGeom>
        </p:spPr>
      </p:pic>
      <p:pic>
        <p:nvPicPr>
          <p:cNvPr id="28" name="Picture 27">
            <a:extLst>
              <a:ext uri="{FF2B5EF4-FFF2-40B4-BE49-F238E27FC236}">
                <a16:creationId xmlns:a16="http://schemas.microsoft.com/office/drawing/2014/main" id="{E63E0B4E-E38E-97CF-8C1B-E86DBD16E181}"/>
              </a:ext>
            </a:extLst>
          </p:cNvPr>
          <p:cNvPicPr>
            <a:picLocks noChangeAspect="1"/>
          </p:cNvPicPr>
          <p:nvPr/>
        </p:nvPicPr>
        <p:blipFill>
          <a:blip r:embed="rId6"/>
          <a:stretch>
            <a:fillRect/>
          </a:stretch>
        </p:blipFill>
        <p:spPr>
          <a:xfrm>
            <a:off x="12578518" y="3952375"/>
            <a:ext cx="506791" cy="530391"/>
          </a:xfrm>
          <a:prstGeom prst="rect">
            <a:avLst/>
          </a:prstGeom>
        </p:spPr>
      </p:pic>
      <p:pic>
        <p:nvPicPr>
          <p:cNvPr id="29" name="Picture 28">
            <a:extLst>
              <a:ext uri="{FF2B5EF4-FFF2-40B4-BE49-F238E27FC236}">
                <a16:creationId xmlns:a16="http://schemas.microsoft.com/office/drawing/2014/main" id="{5989D51A-7BB1-0229-4A55-FC736990F22F}"/>
              </a:ext>
            </a:extLst>
          </p:cNvPr>
          <p:cNvPicPr>
            <a:picLocks noChangeAspect="1"/>
          </p:cNvPicPr>
          <p:nvPr/>
        </p:nvPicPr>
        <p:blipFill>
          <a:blip r:embed="rId6"/>
          <a:stretch>
            <a:fillRect/>
          </a:stretch>
        </p:blipFill>
        <p:spPr>
          <a:xfrm>
            <a:off x="13029386" y="3992981"/>
            <a:ext cx="506791" cy="530391"/>
          </a:xfrm>
          <a:prstGeom prst="rect">
            <a:avLst/>
          </a:prstGeom>
        </p:spPr>
      </p:pic>
      <p:pic>
        <p:nvPicPr>
          <p:cNvPr id="30" name="Picture 29">
            <a:extLst>
              <a:ext uri="{FF2B5EF4-FFF2-40B4-BE49-F238E27FC236}">
                <a16:creationId xmlns:a16="http://schemas.microsoft.com/office/drawing/2014/main" id="{50958F5A-F99C-F92E-4AA9-97DA3DB3C966}"/>
              </a:ext>
            </a:extLst>
          </p:cNvPr>
          <p:cNvPicPr>
            <a:picLocks noChangeAspect="1"/>
          </p:cNvPicPr>
          <p:nvPr/>
        </p:nvPicPr>
        <p:blipFill>
          <a:blip r:embed="rId6"/>
          <a:stretch>
            <a:fillRect/>
          </a:stretch>
        </p:blipFill>
        <p:spPr>
          <a:xfrm>
            <a:off x="8521630" y="2249819"/>
            <a:ext cx="506791" cy="530391"/>
          </a:xfrm>
          <a:prstGeom prst="rect">
            <a:avLst/>
          </a:prstGeom>
        </p:spPr>
      </p:pic>
      <p:pic>
        <p:nvPicPr>
          <p:cNvPr id="31" name="Picture 30">
            <a:extLst>
              <a:ext uri="{FF2B5EF4-FFF2-40B4-BE49-F238E27FC236}">
                <a16:creationId xmlns:a16="http://schemas.microsoft.com/office/drawing/2014/main" id="{44711539-82D2-F612-B450-0464119CF9BB}"/>
              </a:ext>
            </a:extLst>
          </p:cNvPr>
          <p:cNvPicPr>
            <a:picLocks noChangeAspect="1"/>
          </p:cNvPicPr>
          <p:nvPr/>
        </p:nvPicPr>
        <p:blipFill>
          <a:blip r:embed="rId6"/>
          <a:stretch>
            <a:fillRect/>
          </a:stretch>
        </p:blipFill>
        <p:spPr>
          <a:xfrm>
            <a:off x="9450206" y="1397133"/>
            <a:ext cx="506791" cy="530391"/>
          </a:xfrm>
          <a:prstGeom prst="rect">
            <a:avLst/>
          </a:prstGeom>
        </p:spPr>
      </p:pic>
      <p:pic>
        <p:nvPicPr>
          <p:cNvPr id="32" name="Picture 31">
            <a:extLst>
              <a:ext uri="{FF2B5EF4-FFF2-40B4-BE49-F238E27FC236}">
                <a16:creationId xmlns:a16="http://schemas.microsoft.com/office/drawing/2014/main" id="{56E0869D-55D5-1799-210A-5C2A5AD7A0AF}"/>
              </a:ext>
            </a:extLst>
          </p:cNvPr>
          <p:cNvPicPr>
            <a:picLocks noChangeAspect="1"/>
          </p:cNvPicPr>
          <p:nvPr/>
        </p:nvPicPr>
        <p:blipFill>
          <a:blip r:embed="rId6"/>
          <a:stretch>
            <a:fillRect/>
          </a:stretch>
        </p:blipFill>
        <p:spPr>
          <a:xfrm>
            <a:off x="8943415" y="1397133"/>
            <a:ext cx="506791" cy="530391"/>
          </a:xfrm>
          <a:prstGeom prst="rect">
            <a:avLst/>
          </a:prstGeom>
        </p:spPr>
      </p:pic>
      <p:pic>
        <p:nvPicPr>
          <p:cNvPr id="33" name="Picture 32">
            <a:extLst>
              <a:ext uri="{FF2B5EF4-FFF2-40B4-BE49-F238E27FC236}">
                <a16:creationId xmlns:a16="http://schemas.microsoft.com/office/drawing/2014/main" id="{B64EF205-0D41-F104-5CE5-C69876AD366F}"/>
              </a:ext>
            </a:extLst>
          </p:cNvPr>
          <p:cNvPicPr>
            <a:picLocks noChangeAspect="1"/>
          </p:cNvPicPr>
          <p:nvPr/>
        </p:nvPicPr>
        <p:blipFill>
          <a:blip r:embed="rId6"/>
          <a:stretch>
            <a:fillRect/>
          </a:stretch>
        </p:blipFill>
        <p:spPr>
          <a:xfrm>
            <a:off x="9006185" y="1953654"/>
            <a:ext cx="506791" cy="530391"/>
          </a:xfrm>
          <a:prstGeom prst="rect">
            <a:avLst/>
          </a:prstGeom>
        </p:spPr>
      </p:pic>
      <p:pic>
        <p:nvPicPr>
          <p:cNvPr id="34" name="Picture 33">
            <a:extLst>
              <a:ext uri="{FF2B5EF4-FFF2-40B4-BE49-F238E27FC236}">
                <a16:creationId xmlns:a16="http://schemas.microsoft.com/office/drawing/2014/main" id="{AD15C816-5703-5189-B141-24544EA2BA91}"/>
              </a:ext>
            </a:extLst>
          </p:cNvPr>
          <p:cNvPicPr>
            <a:picLocks noChangeAspect="1"/>
          </p:cNvPicPr>
          <p:nvPr/>
        </p:nvPicPr>
        <p:blipFill>
          <a:blip r:embed="rId6"/>
          <a:stretch>
            <a:fillRect/>
          </a:stretch>
        </p:blipFill>
        <p:spPr>
          <a:xfrm>
            <a:off x="9092914" y="2220042"/>
            <a:ext cx="506791" cy="530391"/>
          </a:xfrm>
          <a:prstGeom prst="rect">
            <a:avLst/>
          </a:prstGeom>
        </p:spPr>
      </p:pic>
      <p:pic>
        <p:nvPicPr>
          <p:cNvPr id="35" name="Picture 34">
            <a:extLst>
              <a:ext uri="{FF2B5EF4-FFF2-40B4-BE49-F238E27FC236}">
                <a16:creationId xmlns:a16="http://schemas.microsoft.com/office/drawing/2014/main" id="{743D80E8-F869-EFD6-3876-DFBC67B8D174}"/>
              </a:ext>
            </a:extLst>
          </p:cNvPr>
          <p:cNvPicPr>
            <a:picLocks noChangeAspect="1"/>
          </p:cNvPicPr>
          <p:nvPr/>
        </p:nvPicPr>
        <p:blipFill>
          <a:blip r:embed="rId6"/>
          <a:stretch>
            <a:fillRect/>
          </a:stretch>
        </p:blipFill>
        <p:spPr>
          <a:xfrm>
            <a:off x="9102527" y="2484045"/>
            <a:ext cx="506791" cy="530391"/>
          </a:xfrm>
          <a:prstGeom prst="rect">
            <a:avLst/>
          </a:prstGeom>
        </p:spPr>
      </p:pic>
      <p:pic>
        <p:nvPicPr>
          <p:cNvPr id="36" name="Picture 35">
            <a:extLst>
              <a:ext uri="{FF2B5EF4-FFF2-40B4-BE49-F238E27FC236}">
                <a16:creationId xmlns:a16="http://schemas.microsoft.com/office/drawing/2014/main" id="{8D54D54C-C8F3-3C60-8D85-044562FBC9E5}"/>
              </a:ext>
            </a:extLst>
          </p:cNvPr>
          <p:cNvPicPr>
            <a:picLocks noChangeAspect="1"/>
          </p:cNvPicPr>
          <p:nvPr/>
        </p:nvPicPr>
        <p:blipFill>
          <a:blip r:embed="rId6"/>
          <a:stretch>
            <a:fillRect/>
          </a:stretch>
        </p:blipFill>
        <p:spPr>
          <a:xfrm>
            <a:off x="8893443" y="2025230"/>
            <a:ext cx="506791" cy="530391"/>
          </a:xfrm>
          <a:prstGeom prst="rect">
            <a:avLst/>
          </a:prstGeom>
        </p:spPr>
      </p:pic>
      <p:pic>
        <p:nvPicPr>
          <p:cNvPr id="37" name="Picture 36">
            <a:extLst>
              <a:ext uri="{FF2B5EF4-FFF2-40B4-BE49-F238E27FC236}">
                <a16:creationId xmlns:a16="http://schemas.microsoft.com/office/drawing/2014/main" id="{DDAFF96D-6EFC-BE2D-3854-16FFC9A44AB3}"/>
              </a:ext>
            </a:extLst>
          </p:cNvPr>
          <p:cNvPicPr>
            <a:picLocks noChangeAspect="1"/>
          </p:cNvPicPr>
          <p:nvPr/>
        </p:nvPicPr>
        <p:blipFill>
          <a:blip r:embed="rId6"/>
          <a:stretch>
            <a:fillRect/>
          </a:stretch>
        </p:blipFill>
        <p:spPr>
          <a:xfrm>
            <a:off x="8595163" y="1774623"/>
            <a:ext cx="506791" cy="530391"/>
          </a:xfrm>
          <a:prstGeom prst="rect">
            <a:avLst/>
          </a:prstGeom>
        </p:spPr>
      </p:pic>
      <p:pic>
        <p:nvPicPr>
          <p:cNvPr id="38" name="Picture 37">
            <a:extLst>
              <a:ext uri="{FF2B5EF4-FFF2-40B4-BE49-F238E27FC236}">
                <a16:creationId xmlns:a16="http://schemas.microsoft.com/office/drawing/2014/main" id="{D4111F79-5277-A772-8DB6-8F4ECB75ABAE}"/>
              </a:ext>
            </a:extLst>
          </p:cNvPr>
          <p:cNvPicPr>
            <a:picLocks noChangeAspect="1"/>
          </p:cNvPicPr>
          <p:nvPr/>
        </p:nvPicPr>
        <p:blipFill>
          <a:blip r:embed="rId6"/>
          <a:stretch>
            <a:fillRect/>
          </a:stretch>
        </p:blipFill>
        <p:spPr>
          <a:xfrm>
            <a:off x="3313089" y="2965757"/>
            <a:ext cx="506791" cy="53039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581697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“Whenever he went to a party, he tended to talk to the same people. To help disrupt this routine, and make life more fun, he thinks of a color before he arrives at the party and speaks only to people wearing that color of clothing!”</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extLst>
      <p:ext uri="{BB962C8B-B14F-4D97-AF65-F5344CB8AC3E}">
        <p14:creationId xmlns:p14="http://schemas.microsoft.com/office/powerpoint/2010/main" val="56107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sp>
        <p:nvSpPr>
          <p:cNvPr id="282" name="Google Shape;282;p24"/>
          <p:cNvSpPr txBox="1"/>
          <p:nvPr/>
        </p:nvSpPr>
        <p:spPr>
          <a:xfrm>
            <a:off x="1028700" y="4575671"/>
            <a:ext cx="4982151" cy="1938992"/>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See unexpected opportunities</a:t>
            </a:r>
            <a:endParaRPr dirty="0"/>
          </a:p>
        </p:txBody>
      </p:sp>
      <p:pic>
        <p:nvPicPr>
          <p:cNvPr id="14340" name="Picture 4" descr="Coffee, shop, store icon - Download on Iconfinder">
            <a:extLst>
              <a:ext uri="{FF2B5EF4-FFF2-40B4-BE49-F238E27FC236}">
                <a16:creationId xmlns:a16="http://schemas.microsoft.com/office/drawing/2014/main" id="{C51567D1-963E-745F-C249-1597CF7CA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5325" y="1396553"/>
            <a:ext cx="2491076" cy="24910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low confidence">
            <a:extLst>
              <a:ext uri="{FF2B5EF4-FFF2-40B4-BE49-F238E27FC236}">
                <a16:creationId xmlns:a16="http://schemas.microsoft.com/office/drawing/2014/main" id="{EBBC5B2E-6226-C798-8056-E581F7520745}"/>
              </a:ext>
            </a:extLst>
          </p:cNvPr>
          <p:cNvPicPr>
            <a:picLocks noChangeAspect="1"/>
          </p:cNvPicPr>
          <p:nvPr/>
        </p:nvPicPr>
        <p:blipFill>
          <a:blip r:embed="rId5"/>
          <a:stretch>
            <a:fillRect/>
          </a:stretch>
        </p:blipFill>
        <p:spPr>
          <a:xfrm>
            <a:off x="5472112" y="6100325"/>
            <a:ext cx="3671888" cy="3671888"/>
          </a:xfrm>
          <a:prstGeom prst="rect">
            <a:avLst/>
          </a:prstGeom>
        </p:spPr>
      </p:pic>
      <p:sp>
        <p:nvSpPr>
          <p:cNvPr id="5" name="Freeform 4">
            <a:extLst>
              <a:ext uri="{FF2B5EF4-FFF2-40B4-BE49-F238E27FC236}">
                <a16:creationId xmlns:a16="http://schemas.microsoft.com/office/drawing/2014/main" id="{82EC8943-55E4-2A9E-C041-B85E6E34CB4A}"/>
              </a:ext>
            </a:extLst>
          </p:cNvPr>
          <p:cNvSpPr/>
          <p:nvPr/>
        </p:nvSpPr>
        <p:spPr>
          <a:xfrm>
            <a:off x="8186506" y="1948280"/>
            <a:ext cx="7872636" cy="7357547"/>
          </a:xfrm>
          <a:custGeom>
            <a:avLst/>
            <a:gdLst>
              <a:gd name="connsiteX0" fmla="*/ 528861 w 7872636"/>
              <a:gd name="connsiteY0" fmla="*/ 7281447 h 7357547"/>
              <a:gd name="connsiteX1" fmla="*/ 3272061 w 7872636"/>
              <a:gd name="connsiteY1" fmla="*/ 7024272 h 7357547"/>
              <a:gd name="connsiteX2" fmla="*/ 2400524 w 7872636"/>
              <a:gd name="connsiteY2" fmla="*/ 4638260 h 7357547"/>
              <a:gd name="connsiteX3" fmla="*/ 224 w 7872636"/>
              <a:gd name="connsiteY3" fmla="*/ 2466560 h 7357547"/>
              <a:gd name="connsiteX4" fmla="*/ 2543399 w 7872636"/>
              <a:gd name="connsiteY4" fmla="*/ 23397 h 7357547"/>
              <a:gd name="connsiteX5" fmla="*/ 6301011 w 7872636"/>
              <a:gd name="connsiteY5" fmla="*/ 4009610 h 7357547"/>
              <a:gd name="connsiteX6" fmla="*/ 7586886 w 7872636"/>
              <a:gd name="connsiteY6" fmla="*/ 2237960 h 7357547"/>
              <a:gd name="connsiteX7" fmla="*/ 7872636 w 7872636"/>
              <a:gd name="connsiteY7" fmla="*/ 2080797 h 735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2636" h="7357547">
                <a:moveTo>
                  <a:pt x="528861" y="7281447"/>
                </a:moveTo>
                <a:cubicBezTo>
                  <a:pt x="1744489" y="7373125"/>
                  <a:pt x="2960117" y="7464803"/>
                  <a:pt x="3272061" y="7024272"/>
                </a:cubicBezTo>
                <a:cubicBezTo>
                  <a:pt x="3584005" y="6583741"/>
                  <a:pt x="2945830" y="5397879"/>
                  <a:pt x="2400524" y="4638260"/>
                </a:cubicBezTo>
                <a:cubicBezTo>
                  <a:pt x="1855218" y="3878641"/>
                  <a:pt x="-23588" y="3235704"/>
                  <a:pt x="224" y="2466560"/>
                </a:cubicBezTo>
                <a:cubicBezTo>
                  <a:pt x="24036" y="1697416"/>
                  <a:pt x="1493268" y="-233778"/>
                  <a:pt x="2543399" y="23397"/>
                </a:cubicBezTo>
                <a:cubicBezTo>
                  <a:pt x="3593530" y="280572"/>
                  <a:pt x="5460430" y="3640516"/>
                  <a:pt x="6301011" y="4009610"/>
                </a:cubicBezTo>
                <a:cubicBezTo>
                  <a:pt x="7141592" y="4378704"/>
                  <a:pt x="7324949" y="2559429"/>
                  <a:pt x="7586886" y="2237960"/>
                </a:cubicBezTo>
                <a:cubicBezTo>
                  <a:pt x="7848823" y="1916491"/>
                  <a:pt x="7860729" y="1998644"/>
                  <a:pt x="7872636" y="2080797"/>
                </a:cubicBezTo>
              </a:path>
            </a:pathLst>
          </a:custGeom>
          <a:noFill/>
          <a:ln w="6032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50" name="Picture 14" descr="Dollar bill - Free business icons">
            <a:extLst>
              <a:ext uri="{FF2B5EF4-FFF2-40B4-BE49-F238E27FC236}">
                <a16:creationId xmlns:a16="http://schemas.microsoft.com/office/drawing/2014/main" id="{1BEC4FD2-63E8-F22D-B40E-74EF10B0C53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673703">
            <a:off x="8550207" y="2583414"/>
            <a:ext cx="1769188" cy="176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479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3999" y="1999192"/>
            <a:ext cx="7972425" cy="73866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200" b="1" i="0" u="none" strike="noStrike" cap="none" dirty="0">
                <a:solidFill>
                  <a:srgbClr val="3B2F20"/>
                </a:solidFill>
                <a:latin typeface="Cabin"/>
                <a:ea typeface="Cabin"/>
                <a:cs typeface="Cabin"/>
                <a:sym typeface="Cabin"/>
              </a:rPr>
              <a:t>How to Get the Most Out of a Conference</a:t>
            </a:r>
            <a:endParaRPr sz="1800" b="1" dirty="0"/>
          </a:p>
        </p:txBody>
      </p:sp>
      <p:sp>
        <p:nvSpPr>
          <p:cNvPr id="100" name="Google Shape;100;p14"/>
          <p:cNvSpPr txBox="1"/>
          <p:nvPr/>
        </p:nvSpPr>
        <p:spPr>
          <a:xfrm>
            <a:off x="9143999" y="3450792"/>
            <a:ext cx="6225357" cy="129266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800" b="0" i="0" u="none" strike="noStrike" cap="none" dirty="0">
                <a:solidFill>
                  <a:srgbClr val="3B2F20"/>
                </a:solidFill>
                <a:latin typeface="Cabin"/>
                <a:ea typeface="Cabin"/>
                <a:cs typeface="Cabin"/>
                <a:sym typeface="Cabin"/>
              </a:rPr>
              <a:t>…Be clear about your goals and desired outcomes…</a:t>
            </a:r>
            <a:endParaRPr sz="1800" dirty="0"/>
          </a:p>
        </p:txBody>
      </p:sp>
      <p:cxnSp>
        <p:nvCxnSpPr>
          <p:cNvPr id="113" name="Google Shape;113;p14"/>
          <p:cNvCxnSpPr/>
          <p:nvPr/>
        </p:nvCxnSpPr>
        <p:spPr>
          <a:xfrm>
            <a:off x="9144000" y="2978779"/>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a:cxnSpLocks/>
          </p:cNvCxnSpPr>
          <p:nvPr/>
        </p:nvCxnSpPr>
        <p:spPr>
          <a:xfrm flipV="1">
            <a:off x="8492538" y="1367488"/>
            <a:ext cx="0" cy="6751931"/>
          </a:xfrm>
          <a:prstGeom prst="straightConnector1">
            <a:avLst/>
          </a:prstGeom>
          <a:noFill/>
          <a:ln w="47625" cap="flat" cmpd="sng">
            <a:solidFill>
              <a:srgbClr val="3B2F20"/>
            </a:solidFill>
            <a:prstDash val="solid"/>
            <a:round/>
            <a:headEnd type="none" w="sm" len="sm"/>
            <a:tailEnd type="none" w="sm" len="sm"/>
          </a:ln>
        </p:spPr>
      </p:cxnSp>
      <p:pic>
        <p:nvPicPr>
          <p:cNvPr id="15364" name="Picture 4" descr="Forbes - LF Energy">
            <a:extLst>
              <a:ext uri="{FF2B5EF4-FFF2-40B4-BE49-F238E27FC236}">
                <a16:creationId xmlns:a16="http://schemas.microsoft.com/office/drawing/2014/main" id="{D5D001C1-E531-5DEF-7FE2-977FC0BD8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371" y="516003"/>
            <a:ext cx="8113248" cy="4563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114" name="Google Shape;114;p14"/>
          <p:cNvCxnSpPr>
            <a:cxnSpLocks/>
          </p:cNvCxnSpPr>
          <p:nvPr/>
        </p:nvCxnSpPr>
        <p:spPr>
          <a:xfrm flipV="1">
            <a:off x="9513264" y="1601405"/>
            <a:ext cx="0" cy="6751931"/>
          </a:xfrm>
          <a:prstGeom prst="straightConnector1">
            <a:avLst/>
          </a:prstGeom>
          <a:noFill/>
          <a:ln w="47625" cap="flat" cmpd="sng">
            <a:solidFill>
              <a:srgbClr val="3B2F20"/>
            </a:solidFill>
            <a:prstDash val="solid"/>
            <a:round/>
            <a:headEnd type="none" w="sm" len="sm"/>
            <a:tailEnd type="none" w="sm" len="sm"/>
          </a:ln>
        </p:spPr>
      </p:cxnSp>
      <p:pic>
        <p:nvPicPr>
          <p:cNvPr id="16386" name="Picture 2" descr="Mary Poppendieck - International Lean Digital Summit">
            <a:extLst>
              <a:ext uri="{FF2B5EF4-FFF2-40B4-BE49-F238E27FC236}">
                <a16:creationId xmlns:a16="http://schemas.microsoft.com/office/drawing/2014/main" id="{584939D4-71C6-A92C-0DE4-5DDFB2F75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7645" y="2173915"/>
            <a:ext cx="7725975" cy="514128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9;p14">
            <a:extLst>
              <a:ext uri="{FF2B5EF4-FFF2-40B4-BE49-F238E27FC236}">
                <a16:creationId xmlns:a16="http://schemas.microsoft.com/office/drawing/2014/main" id="{7DF93C95-9E2D-B969-E021-1BA6601EF07F}"/>
              </a:ext>
            </a:extLst>
          </p:cNvPr>
          <p:cNvSpPr txBox="1"/>
          <p:nvPr/>
        </p:nvSpPr>
        <p:spPr>
          <a:xfrm>
            <a:off x="9791195" y="7315200"/>
            <a:ext cx="7972425" cy="738664"/>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None/>
            </a:pPr>
            <a:r>
              <a:rPr lang="en-US" sz="3200" b="1" dirty="0">
                <a:solidFill>
                  <a:srgbClr val="3B2F20"/>
                </a:solidFill>
                <a:latin typeface="Cabin"/>
                <a:ea typeface="Cabin"/>
                <a:cs typeface="Cabin"/>
                <a:sym typeface="Cabin"/>
              </a:rPr>
              <a:t>M</a:t>
            </a:r>
            <a:r>
              <a:rPr lang="en-US" sz="3200" b="1" i="0" u="none" strike="noStrike" cap="none" dirty="0">
                <a:solidFill>
                  <a:srgbClr val="3B2F20"/>
                </a:solidFill>
                <a:latin typeface="Cabin"/>
                <a:ea typeface="Cabin"/>
                <a:cs typeface="Cabin"/>
                <a:sym typeface="Cabin"/>
              </a:rPr>
              <a:t>ary </a:t>
            </a:r>
            <a:r>
              <a:rPr lang="en-US" sz="3200" b="1" i="0" u="none" strike="noStrike" cap="none" dirty="0" err="1">
                <a:solidFill>
                  <a:srgbClr val="3B2F20"/>
                </a:solidFill>
                <a:latin typeface="Cabin"/>
                <a:ea typeface="Cabin"/>
                <a:cs typeface="Cabin"/>
                <a:sym typeface="Cabin"/>
              </a:rPr>
              <a:t>Poppendieck</a:t>
            </a:r>
            <a:endParaRPr sz="1800" b="1" dirty="0"/>
          </a:p>
        </p:txBody>
      </p:sp>
      <p:pic>
        <p:nvPicPr>
          <p:cNvPr id="16388" name="Picture 4" descr="Leading Lean Software Development: Results Are not the Point (Addison-Wesley Signature Series (Beck)) by [Mary Poppendieck, Tom Poppendieck]">
            <a:extLst>
              <a:ext uri="{FF2B5EF4-FFF2-40B4-BE49-F238E27FC236}">
                <a16:creationId xmlns:a16="http://schemas.microsoft.com/office/drawing/2014/main" id="{1A607B81-CF1B-7120-0DF6-F5918AE3D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605" y="5487777"/>
            <a:ext cx="2786685" cy="365484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50D7075-4C64-C5D8-597E-8657DBF6ECD8}"/>
              </a:ext>
            </a:extLst>
          </p:cNvPr>
          <p:cNvGrpSpPr/>
          <p:nvPr/>
        </p:nvGrpSpPr>
        <p:grpSpPr>
          <a:xfrm>
            <a:off x="305627" y="1601405"/>
            <a:ext cx="8683257" cy="7093234"/>
            <a:chOff x="305627" y="1601405"/>
            <a:chExt cx="8683257" cy="7093234"/>
          </a:xfrm>
        </p:grpSpPr>
        <p:sp>
          <p:nvSpPr>
            <p:cNvPr id="3" name="Google Shape;99;p14">
              <a:extLst>
                <a:ext uri="{FF2B5EF4-FFF2-40B4-BE49-F238E27FC236}">
                  <a16:creationId xmlns:a16="http://schemas.microsoft.com/office/drawing/2014/main" id="{17879F9A-7090-3FDA-D843-A56747A85934}"/>
                </a:ext>
              </a:extLst>
            </p:cNvPr>
            <p:cNvSpPr txBox="1"/>
            <p:nvPr/>
          </p:nvSpPr>
          <p:spPr>
            <a:xfrm>
              <a:off x="1016459" y="7315199"/>
              <a:ext cx="7972425" cy="738664"/>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None/>
              </a:pPr>
              <a:r>
                <a:rPr lang="en-US" sz="3200" b="1" dirty="0">
                  <a:solidFill>
                    <a:srgbClr val="3B2F20"/>
                  </a:solidFill>
                  <a:latin typeface="Cabin"/>
                  <a:ea typeface="Cabin"/>
                  <a:cs typeface="Cabin"/>
                  <a:sym typeface="Cabin"/>
                </a:rPr>
                <a:t>Linda Rising</a:t>
              </a:r>
              <a:endParaRPr sz="1800" b="1" dirty="0"/>
            </a:p>
          </p:txBody>
        </p:sp>
        <p:pic>
          <p:nvPicPr>
            <p:cNvPr id="16390" name="Picture 6" descr="Fearless Change: Patterns for Introducing New Ideas">
              <a:extLst>
                <a:ext uri="{FF2B5EF4-FFF2-40B4-BE49-F238E27FC236}">
                  <a16:creationId xmlns:a16="http://schemas.microsoft.com/office/drawing/2014/main" id="{F1B090FB-41BE-1A1F-EA87-B38372C8A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627" y="5926039"/>
              <a:ext cx="2146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Linda Rising @ DevConf 2018">
              <a:extLst>
                <a:ext uri="{FF2B5EF4-FFF2-40B4-BE49-F238E27FC236}">
                  <a16:creationId xmlns:a16="http://schemas.microsoft.com/office/drawing/2014/main" id="{8AFECD3D-BFCF-DE59-AD3E-D4BA42D9E0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5766" y="1601405"/>
              <a:ext cx="5640999" cy="5640999"/>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Google Shape;98;p14">
            <a:extLst>
              <a:ext uri="{FF2B5EF4-FFF2-40B4-BE49-F238E27FC236}">
                <a16:creationId xmlns:a16="http://schemas.microsoft.com/office/drawing/2014/main" id="{9D8485F5-61DD-8053-7C6B-F9A54BA531F5}"/>
              </a:ext>
            </a:extLst>
          </p:cNvPr>
          <p:cNvPicPr preferRelativeResize="0"/>
          <p:nvPr/>
        </p:nvPicPr>
        <p:blipFill rotWithShape="1">
          <a:blip r:embed="rId3">
            <a:alphaModFix amt="85000"/>
          </a:blip>
          <a:srcRect l="52706" t="22516" b="36068"/>
          <a:stretch/>
        </p:blipFill>
        <p:spPr>
          <a:xfrm>
            <a:off x="9684869" y="3545"/>
            <a:ext cx="8649205" cy="10287000"/>
          </a:xfrm>
          <a:prstGeom prst="rect">
            <a:avLst/>
          </a:prstGeom>
          <a:noFill/>
          <a:ln>
            <a:noFill/>
          </a:ln>
        </p:spPr>
      </p:pic>
    </p:spTree>
    <p:extLst>
      <p:ext uri="{BB962C8B-B14F-4D97-AF65-F5344CB8AC3E}">
        <p14:creationId xmlns:p14="http://schemas.microsoft.com/office/powerpoint/2010/main" val="289931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3"/>
          <p:cNvPicPr preferRelativeResize="0"/>
          <p:nvPr/>
        </p:nvPicPr>
        <p:blipFill>
          <a:blip r:embed="rId3"/>
          <a:srcRect t="21875" b="2187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7" y="9002135"/>
            <a:ext cx="10896825"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Eat Lunch with someone new</a:t>
            </a:r>
            <a:endParaRPr dirty="0"/>
          </a:p>
        </p:txBody>
      </p:sp>
      <p:cxnSp>
        <p:nvCxnSpPr>
          <p:cNvPr id="268" name="Google Shape;268;p23"/>
          <p:cNvCxnSpPr/>
          <p:nvPr/>
        </p:nvCxnSpPr>
        <p:spPr>
          <a:xfrm rot="10800000">
            <a:off x="0" y="9954993"/>
            <a:ext cx="7414054"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3503642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What does your subconscious know?</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2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Intuition </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2" name="Google Shape;99;p14">
            <a:extLst>
              <a:ext uri="{FF2B5EF4-FFF2-40B4-BE49-F238E27FC236}">
                <a16:creationId xmlns:a16="http://schemas.microsoft.com/office/drawing/2014/main" id="{D8C05E44-6DC6-FD2B-1E74-952A92D239D2}"/>
              </a:ext>
            </a:extLst>
          </p:cNvPr>
          <p:cNvSpPr txBox="1"/>
          <p:nvPr/>
        </p:nvSpPr>
        <p:spPr>
          <a:xfrm>
            <a:off x="9144001" y="3461416"/>
            <a:ext cx="8578678" cy="3739485"/>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gut &amp; hunches</a:t>
            </a:r>
            <a:br>
              <a:rPr lang="en-US" sz="5400" b="1" i="0" u="none" strike="noStrike" cap="none" dirty="0">
                <a:solidFill>
                  <a:schemeClr val="bg1"/>
                </a:solidFill>
                <a:latin typeface="+mj-lt"/>
                <a:ea typeface="Cabin"/>
                <a:cs typeface="Cabin"/>
                <a:sym typeface="Cabin"/>
              </a:rPr>
            </a:br>
            <a:r>
              <a:rPr lang="en-US" sz="5400" b="1" i="0" u="none" strike="noStrike" cap="none" dirty="0">
                <a:solidFill>
                  <a:schemeClr val="bg1"/>
                </a:solidFill>
                <a:latin typeface="+mj-lt"/>
                <a:ea typeface="Cabin"/>
                <a:cs typeface="Cabin"/>
                <a:sym typeface="Cabin"/>
              </a:rPr>
              <a:t>boost my intuition</a:t>
            </a:r>
          </a:p>
          <a:p>
            <a:pPr marR="0" lvl="0" algn="l" rtl="0">
              <a:lnSpc>
                <a:spcPct val="150000"/>
              </a:lnSpc>
              <a:spcBef>
                <a:spcPts val="0"/>
              </a:spcBef>
              <a:spcAft>
                <a:spcPts val="0"/>
              </a:spcAft>
            </a:pPr>
            <a:r>
              <a:rPr lang="en-US" sz="5400" b="1" dirty="0">
                <a:solidFill>
                  <a:schemeClr val="bg1"/>
                </a:solidFill>
                <a:latin typeface="+mj-lt"/>
              </a:rPr>
              <a:t>expect good things</a:t>
            </a:r>
          </a:p>
        </p:txBody>
      </p:sp>
    </p:spTree>
    <p:extLst>
      <p:ext uri="{BB962C8B-B14F-4D97-AF65-F5344CB8AC3E}">
        <p14:creationId xmlns:p14="http://schemas.microsoft.com/office/powerpoint/2010/main" val="2959355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Finding the right talk.</a:t>
            </a: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2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Intuition </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3" name="Google Shape;153;p16">
            <a:extLst>
              <a:ext uri="{FF2B5EF4-FFF2-40B4-BE49-F238E27FC236}">
                <a16:creationId xmlns:a16="http://schemas.microsoft.com/office/drawing/2014/main" id="{2DD8C5C4-2AB1-0B4B-0D8C-C61864A49FA4}"/>
              </a:ext>
            </a:extLst>
          </p:cNvPr>
          <p:cNvSpPr txBox="1"/>
          <p:nvPr/>
        </p:nvSpPr>
        <p:spPr>
          <a:xfrm>
            <a:off x="8004971" y="4193560"/>
            <a:ext cx="10284597" cy="2492990"/>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endParaRPr lang="en-US" sz="4500" dirty="0">
              <a:solidFill>
                <a:srgbClr val="FFFEF5"/>
              </a:solidFill>
              <a:latin typeface="Ink Free" panose="020F0502020204030204" pitchFamily="34" charset="0"/>
              <a:cs typeface="Ink Free" panose="020F0502020204030204" pitchFamily="34" charset="0"/>
              <a:sym typeface="Montserrat"/>
            </a:endParaRPr>
          </a:p>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cs typeface="Ink Free" panose="020F0502020204030204" pitchFamily="34" charset="0"/>
                <a:sym typeface="Montserrat"/>
              </a:rPr>
              <a:t>The law of mobility</a:t>
            </a:r>
          </a:p>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cs typeface="Ink Free" panose="020F0502020204030204" pitchFamily="34" charset="0"/>
                <a:sym typeface="Montserrat"/>
              </a:rPr>
              <a:t>       (The law of two feet)</a:t>
            </a:r>
            <a:endParaRPr lang="en-US" dirty="0">
              <a:latin typeface="Ink Free" panose="020F0502020204030204" pitchFamily="34" charset="0"/>
              <a:cs typeface="Ink Free" panose="020F0502020204030204" pitchFamily="34" charset="0"/>
            </a:endParaRPr>
          </a:p>
        </p:txBody>
      </p:sp>
    </p:spTree>
    <p:extLst>
      <p:ext uri="{BB962C8B-B14F-4D97-AF65-F5344CB8AC3E}">
        <p14:creationId xmlns:p14="http://schemas.microsoft.com/office/powerpoint/2010/main" val="3546111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2615115" y="490339"/>
            <a:ext cx="15672885"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2742783"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1"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Make a decision, then stop</a:t>
            </a:r>
          </a:p>
        </p:txBody>
      </p:sp>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2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Intuition </a:t>
            </a:r>
            <a:endParaRPr dirty="0"/>
          </a:p>
        </p:txBody>
      </p:sp>
      <p:cxnSp>
        <p:nvCxnSpPr>
          <p:cNvPr id="156" name="Google Shape;156;p16"/>
          <p:cNvCxnSpPr>
            <a:cxnSpLocks/>
          </p:cNvCxnSpPr>
          <p:nvPr/>
        </p:nvCxnSpPr>
        <p:spPr>
          <a:xfrm>
            <a:off x="3211033" y="962025"/>
            <a:ext cx="15080102" cy="0"/>
          </a:xfrm>
          <a:prstGeom prst="straightConnector1">
            <a:avLst/>
          </a:prstGeom>
          <a:noFill/>
          <a:ln w="47625" cap="flat" cmpd="sng">
            <a:solidFill>
              <a:srgbClr val="FFFEF5"/>
            </a:solidFill>
            <a:prstDash val="solid"/>
            <a:round/>
            <a:headEnd type="none" w="sm" len="sm"/>
            <a:tailEnd type="none" w="sm" len="sm"/>
          </a:ln>
        </p:spPr>
      </p:cxnSp>
      <p:sp>
        <p:nvSpPr>
          <p:cNvPr id="2" name="Rounded Rectangle 1">
            <a:extLst>
              <a:ext uri="{FF2B5EF4-FFF2-40B4-BE49-F238E27FC236}">
                <a16:creationId xmlns:a16="http://schemas.microsoft.com/office/drawing/2014/main" id="{A74DF886-71FE-C986-7AA9-49967FCA1A5D}"/>
              </a:ext>
            </a:extLst>
          </p:cNvPr>
          <p:cNvSpPr/>
          <p:nvPr/>
        </p:nvSpPr>
        <p:spPr>
          <a:xfrm>
            <a:off x="3543300" y="3949700"/>
            <a:ext cx="2946400" cy="2477716"/>
          </a:xfrm>
          <a:prstGeom prst="roundRect">
            <a:avLst/>
          </a:prstGeom>
          <a:solidFill>
            <a:srgbClr val="A6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Calibri" panose="020F0502020204030204" pitchFamily="34" charset="0"/>
                <a:cs typeface="Calibri" panose="020F0502020204030204" pitchFamily="34" charset="0"/>
              </a:rPr>
              <a:t>Engineering </a:t>
            </a:r>
            <a:r>
              <a:rPr lang="en-US" b="1" i="0" dirty="0" err="1">
                <a:solidFill>
                  <a:schemeClr val="bg1"/>
                </a:solidFill>
                <a:effectLst/>
                <a:latin typeface="Calibri" panose="020F0502020204030204" pitchFamily="34" charset="0"/>
                <a:cs typeface="Calibri" panose="020F0502020204030204" pitchFamily="34" charset="0"/>
              </a:rPr>
              <a:t>Managment</a:t>
            </a:r>
            <a:r>
              <a:rPr lang="en-US" b="1" i="0" dirty="0">
                <a:solidFill>
                  <a:schemeClr val="bg1"/>
                </a:solidFill>
                <a:effectLst/>
                <a:latin typeface="Calibri" panose="020F0502020204030204" pitchFamily="34" charset="0"/>
                <a:cs typeface="Calibri" panose="020F0502020204030204" pitchFamily="34" charset="0"/>
              </a:rPr>
              <a:t> 101 </a:t>
            </a:r>
          </a:p>
          <a:p>
            <a:pPr algn="ctr"/>
            <a:r>
              <a:rPr lang="en-US" b="1" i="0" dirty="0">
                <a:solidFill>
                  <a:schemeClr val="bg1"/>
                </a:solidFill>
                <a:effectLst/>
                <a:latin typeface="Calibri" panose="020F0502020204030204" pitchFamily="34" charset="0"/>
                <a:cs typeface="Calibri" panose="020F0502020204030204" pitchFamily="34" charset="0"/>
              </a:rPr>
              <a:t>Kate</a:t>
            </a:r>
            <a:endParaRPr lang="en-US" dirty="0">
              <a:solidFill>
                <a:schemeClr val="bg1"/>
              </a:solidFill>
              <a:latin typeface="Calibri" panose="020F0502020204030204" pitchFamily="34" charset="0"/>
              <a:cs typeface="Calibri" panose="020F0502020204030204" pitchFamily="34" charset="0"/>
            </a:endParaRPr>
          </a:p>
        </p:txBody>
      </p:sp>
      <p:sp>
        <p:nvSpPr>
          <p:cNvPr id="3" name="Rounded Rectangle 2">
            <a:extLst>
              <a:ext uri="{FF2B5EF4-FFF2-40B4-BE49-F238E27FC236}">
                <a16:creationId xmlns:a16="http://schemas.microsoft.com/office/drawing/2014/main" id="{5737A15E-7925-2B8D-8330-8E6C34BE22D2}"/>
              </a:ext>
            </a:extLst>
          </p:cNvPr>
          <p:cNvSpPr/>
          <p:nvPr/>
        </p:nvSpPr>
        <p:spPr>
          <a:xfrm>
            <a:off x="6946900" y="3910384"/>
            <a:ext cx="2946400" cy="2477716"/>
          </a:xfrm>
          <a:prstGeom prst="roundRect">
            <a:avLst/>
          </a:prstGeom>
          <a:solidFill>
            <a:srgbClr val="A6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Calibri" panose="020F0502020204030204" pitchFamily="34" charset="0"/>
                <a:cs typeface="Calibri" panose="020F0502020204030204" pitchFamily="34" charset="0"/>
              </a:rPr>
              <a:t>Removing </a:t>
            </a:r>
            <a:r>
              <a:rPr lang="en-US" b="1" i="0" dirty="0" err="1">
                <a:solidFill>
                  <a:schemeClr val="bg1"/>
                </a:solidFill>
                <a:effectLst/>
                <a:latin typeface="Calibri" panose="020F0502020204030204" pitchFamily="34" charset="0"/>
                <a:cs typeface="Calibri" panose="020F0502020204030204" pitchFamily="34" charset="0"/>
              </a:rPr>
              <a:t>Duplicatio</a:t>
            </a:r>
            <a:endParaRPr lang="en-US" b="1" i="0" dirty="0">
              <a:solidFill>
                <a:schemeClr val="bg1"/>
              </a:solidFill>
              <a:effectLst/>
              <a:latin typeface="Calibri" panose="020F0502020204030204" pitchFamily="34" charset="0"/>
              <a:cs typeface="Calibri" panose="020F0502020204030204" pitchFamily="34" charset="0"/>
            </a:endParaRPr>
          </a:p>
          <a:p>
            <a:pPr algn="ctr"/>
            <a:r>
              <a:rPr lang="en-US" b="1" dirty="0">
                <a:solidFill>
                  <a:schemeClr val="bg1"/>
                </a:solidFill>
                <a:latin typeface="Calibri" panose="020F0502020204030204" pitchFamily="34" charset="0"/>
                <a:cs typeface="Calibri" panose="020F0502020204030204" pitchFamily="34" charset="0"/>
              </a:rPr>
              <a:t>Llewellyn</a:t>
            </a:r>
            <a:endParaRPr lang="en-US" dirty="0">
              <a:solidFill>
                <a:schemeClr val="bg1"/>
              </a:solidFill>
              <a:latin typeface="Calibri" panose="020F050202020403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335B1E8E-8DF4-1805-6047-8AC6796F51B5}"/>
              </a:ext>
            </a:extLst>
          </p:cNvPr>
          <p:cNvSpPr/>
          <p:nvPr/>
        </p:nvSpPr>
        <p:spPr>
          <a:xfrm>
            <a:off x="10451557" y="3879850"/>
            <a:ext cx="2946400" cy="2477716"/>
          </a:xfrm>
          <a:prstGeom prst="roundRect">
            <a:avLst/>
          </a:prstGeom>
          <a:solidFill>
            <a:srgbClr val="A6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Calibri" panose="020F0502020204030204" pitchFamily="34" charset="0"/>
                <a:cs typeface="Calibri" panose="020F0502020204030204" pitchFamily="34" charset="0"/>
              </a:rPr>
              <a:t>Code Reading</a:t>
            </a:r>
          </a:p>
          <a:p>
            <a:pPr algn="ctr"/>
            <a:r>
              <a:rPr lang="en-US" b="1" dirty="0">
                <a:solidFill>
                  <a:schemeClr val="bg1"/>
                </a:solidFill>
                <a:latin typeface="Calibri" panose="020F0502020204030204" pitchFamily="34" charset="0"/>
                <a:cs typeface="Calibri" panose="020F0502020204030204" pitchFamily="34" charset="0"/>
              </a:rPr>
              <a:t>Emily</a:t>
            </a:r>
            <a:endParaRPr lang="en-US" dirty="0">
              <a:solidFill>
                <a:schemeClr val="bg1"/>
              </a:solidFill>
              <a:latin typeface="Calibri" panose="020F0502020204030204" pitchFamily="34" charset="0"/>
              <a:cs typeface="Calibri" panose="020F0502020204030204" pitchFamily="34" charset="0"/>
            </a:endParaRPr>
          </a:p>
        </p:txBody>
      </p:sp>
      <p:sp>
        <p:nvSpPr>
          <p:cNvPr id="6" name="Rounded Rectangle 5">
            <a:extLst>
              <a:ext uri="{FF2B5EF4-FFF2-40B4-BE49-F238E27FC236}">
                <a16:creationId xmlns:a16="http://schemas.microsoft.com/office/drawing/2014/main" id="{67B29A28-6F5C-C2C3-6821-FA6452FF6A55}"/>
              </a:ext>
            </a:extLst>
          </p:cNvPr>
          <p:cNvSpPr/>
          <p:nvPr/>
        </p:nvSpPr>
        <p:spPr>
          <a:xfrm>
            <a:off x="13974550" y="3879850"/>
            <a:ext cx="2946400" cy="2477716"/>
          </a:xfrm>
          <a:prstGeom prst="roundRect">
            <a:avLst/>
          </a:prstGeom>
          <a:solidFill>
            <a:srgbClr val="A6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Calibri" panose="020F0502020204030204" pitchFamily="34" charset="0"/>
                <a:cs typeface="Calibri" panose="020F0502020204030204" pitchFamily="34" charset="0"/>
              </a:rPr>
              <a:t>Into to accessibility</a:t>
            </a:r>
            <a:endParaRPr lang="en-US" b="1" dirty="0">
              <a:solidFill>
                <a:schemeClr val="bg1"/>
              </a:solidFill>
              <a:latin typeface="Calibri" panose="020F0502020204030204" pitchFamily="34" charset="0"/>
              <a:cs typeface="Calibri" panose="020F0502020204030204" pitchFamily="34" charset="0"/>
            </a:endParaRPr>
          </a:p>
          <a:p>
            <a:pPr algn="ctr"/>
            <a:r>
              <a:rPr lang="en-US" b="1" i="0" dirty="0">
                <a:solidFill>
                  <a:schemeClr val="bg1"/>
                </a:solidFill>
                <a:effectLst/>
                <a:latin typeface="Calibri" panose="020F0502020204030204" pitchFamily="34" charset="0"/>
                <a:cs typeface="Calibri" panose="020F0502020204030204" pitchFamily="34" charset="0"/>
              </a:rPr>
              <a:t>Level Access</a:t>
            </a:r>
          </a:p>
        </p:txBody>
      </p:sp>
      <p:sp>
        <p:nvSpPr>
          <p:cNvPr id="7" name="Rounded Rectangle 6">
            <a:extLst>
              <a:ext uri="{FF2B5EF4-FFF2-40B4-BE49-F238E27FC236}">
                <a16:creationId xmlns:a16="http://schemas.microsoft.com/office/drawing/2014/main" id="{69972192-5356-97A8-115B-0434B4FA4DCE}"/>
              </a:ext>
            </a:extLst>
          </p:cNvPr>
          <p:cNvSpPr/>
          <p:nvPr/>
        </p:nvSpPr>
        <p:spPr>
          <a:xfrm>
            <a:off x="12114714" y="6845302"/>
            <a:ext cx="2946400" cy="2679697"/>
          </a:xfrm>
          <a:prstGeom prst="roundRect">
            <a:avLst/>
          </a:prstGeom>
          <a:solidFill>
            <a:srgbClr val="A6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Calibri" panose="020F0502020204030204" pitchFamily="34" charset="0"/>
                <a:cs typeface="Calibri" panose="020F0502020204030204" pitchFamily="34" charset="0"/>
              </a:rPr>
              <a:t>Amplify Science ands on production training</a:t>
            </a:r>
          </a:p>
          <a:p>
            <a:pPr algn="ctr"/>
            <a:r>
              <a:rPr lang="en-US" b="1" dirty="0">
                <a:solidFill>
                  <a:schemeClr val="bg1"/>
                </a:solidFill>
                <a:latin typeface="Calibri" panose="020F0502020204030204" pitchFamily="34" charset="0"/>
                <a:cs typeface="Calibri" panose="020F0502020204030204" pitchFamily="34" charset="0"/>
              </a:rPr>
              <a:t>In person</a:t>
            </a:r>
          </a:p>
          <a:p>
            <a:pPr algn="ctr"/>
            <a:r>
              <a:rPr lang="en-US" b="1" dirty="0" err="1">
                <a:solidFill>
                  <a:schemeClr val="bg1"/>
                </a:solidFill>
                <a:latin typeface="Calibri" panose="020F0502020204030204" pitchFamily="34" charset="0"/>
                <a:cs typeface="Calibri" panose="020F0502020204030204" pitchFamily="34" charset="0"/>
              </a:rPr>
              <a:t>Kirei</a:t>
            </a:r>
            <a:endParaRPr lang="en-US" b="1" i="0" dirty="0">
              <a:solidFill>
                <a:schemeClr val="bg1"/>
              </a:solidFill>
              <a:effectLst/>
              <a:latin typeface="Calibri" panose="020F050202020403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3CB24856-3393-AFC6-E1B5-A9B8FF5A7F79}"/>
              </a:ext>
            </a:extLst>
          </p:cNvPr>
          <p:cNvSpPr/>
          <p:nvPr/>
        </p:nvSpPr>
        <p:spPr>
          <a:xfrm>
            <a:off x="5739879" y="6972303"/>
            <a:ext cx="2946400" cy="2679697"/>
          </a:xfrm>
          <a:prstGeom prst="roundRect">
            <a:avLst/>
          </a:prstGeom>
          <a:solidFill>
            <a:srgbClr val="A6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Calibri" panose="020F0502020204030204" pitchFamily="34" charset="0"/>
                <a:cs typeface="Calibri" panose="020F0502020204030204" pitchFamily="34" charset="0"/>
              </a:rPr>
              <a:t>Salesforce</a:t>
            </a:r>
          </a:p>
        </p:txBody>
      </p:sp>
    </p:spTree>
    <p:extLst>
      <p:ext uri="{BB962C8B-B14F-4D97-AF65-F5344CB8AC3E}">
        <p14:creationId xmlns:p14="http://schemas.microsoft.com/office/powerpoint/2010/main" val="4262566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Self fulfilling prophecies</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rotWithShape="1">
          <a:blip r:embed="rId3">
            <a:duotone>
              <a:prstClr val="black"/>
              <a:srgbClr val="D9C3A5">
                <a:tint val="50000"/>
                <a:satMod val="180000"/>
              </a:srgbClr>
            </a:duotone>
          </a:blip>
          <a:srcRect l="30911" t="1406" r="-61" b="1430"/>
          <a:stretch/>
        </p:blipFill>
        <p:spPr>
          <a:xfrm>
            <a:off x="3466214" y="0"/>
            <a:ext cx="4540324"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3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Expectations </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2" name="Google Shape;99;p14">
            <a:extLst>
              <a:ext uri="{FF2B5EF4-FFF2-40B4-BE49-F238E27FC236}">
                <a16:creationId xmlns:a16="http://schemas.microsoft.com/office/drawing/2014/main" id="{D8C05E44-6DC6-FD2B-1E74-952A92D239D2}"/>
              </a:ext>
            </a:extLst>
          </p:cNvPr>
          <p:cNvSpPr txBox="1"/>
          <p:nvPr/>
        </p:nvSpPr>
        <p:spPr>
          <a:xfrm>
            <a:off x="8293394" y="3461416"/>
            <a:ext cx="9994605" cy="4985980"/>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I try to get what I want</a:t>
            </a:r>
          </a:p>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pleasant, friendly and helpful</a:t>
            </a:r>
          </a:p>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the bright side</a:t>
            </a:r>
          </a:p>
          <a:p>
            <a:pPr marR="0" lvl="0" algn="l" rtl="0">
              <a:lnSpc>
                <a:spcPct val="150000"/>
              </a:lnSpc>
              <a:spcBef>
                <a:spcPts val="0"/>
              </a:spcBef>
              <a:spcAft>
                <a:spcPts val="0"/>
              </a:spcAft>
            </a:pPr>
            <a:endParaRPr lang="en-US" sz="5400" b="1" i="0" u="none" strike="noStrike" cap="none" dirty="0">
              <a:solidFill>
                <a:schemeClr val="bg1"/>
              </a:solidFill>
              <a:latin typeface="+mj-lt"/>
              <a:ea typeface="Cabin"/>
              <a:cs typeface="Cabin"/>
              <a:sym typeface="Cabin"/>
            </a:endParaRPr>
          </a:p>
        </p:txBody>
      </p:sp>
    </p:spTree>
    <p:extLst>
      <p:ext uri="{BB962C8B-B14F-4D97-AF65-F5344CB8AC3E}">
        <p14:creationId xmlns:p14="http://schemas.microsoft.com/office/powerpoint/2010/main" val="3972451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Interviews:</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rotWithShape="1">
          <a:blip r:embed="rId3">
            <a:duotone>
              <a:prstClr val="black"/>
              <a:srgbClr val="D9C3A5">
                <a:tint val="50000"/>
                <a:satMod val="180000"/>
              </a:srgbClr>
            </a:duotone>
          </a:blip>
          <a:srcRect l="30911" t="1406" r="-61" b="1430"/>
          <a:stretch/>
        </p:blipFill>
        <p:spPr>
          <a:xfrm>
            <a:off x="3466214" y="0"/>
            <a:ext cx="4540324"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3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Expectations </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grpSp>
        <p:nvGrpSpPr>
          <p:cNvPr id="26" name="Group 25">
            <a:extLst>
              <a:ext uri="{FF2B5EF4-FFF2-40B4-BE49-F238E27FC236}">
                <a16:creationId xmlns:a16="http://schemas.microsoft.com/office/drawing/2014/main" id="{114F5384-7B85-7E4E-3CD2-3A805567E19F}"/>
              </a:ext>
            </a:extLst>
          </p:cNvPr>
          <p:cNvGrpSpPr/>
          <p:nvPr/>
        </p:nvGrpSpPr>
        <p:grpSpPr>
          <a:xfrm>
            <a:off x="8484865" y="2303837"/>
            <a:ext cx="6081823" cy="7983163"/>
            <a:chOff x="12206177" y="5690360"/>
            <a:chExt cx="6081823" cy="7983163"/>
          </a:xfrm>
        </p:grpSpPr>
        <p:sp>
          <p:nvSpPr>
            <p:cNvPr id="4" name="Google Shape;505;p37">
              <a:extLst>
                <a:ext uri="{FF2B5EF4-FFF2-40B4-BE49-F238E27FC236}">
                  <a16:creationId xmlns:a16="http://schemas.microsoft.com/office/drawing/2014/main" id="{CBEF5267-B739-02FE-59F3-90A6961261B1}"/>
                </a:ext>
              </a:extLst>
            </p:cNvPr>
            <p:cNvSpPr/>
            <p:nvPr/>
          </p:nvSpPr>
          <p:spPr>
            <a:xfrm>
              <a:off x="12206177" y="5690360"/>
              <a:ext cx="6081823" cy="7983163"/>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6" name="Google Shape;508;p37">
              <a:extLst>
                <a:ext uri="{FF2B5EF4-FFF2-40B4-BE49-F238E27FC236}">
                  <a16:creationId xmlns:a16="http://schemas.microsoft.com/office/drawing/2014/main" id="{31D76B74-6146-9711-4F25-A4715DE6B58A}"/>
                </a:ext>
              </a:extLst>
            </p:cNvPr>
            <p:cNvSpPr txBox="1"/>
            <p:nvPr/>
          </p:nvSpPr>
          <p:spPr>
            <a:xfrm>
              <a:off x="13248330" y="12873841"/>
              <a:ext cx="771764"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3B2F20"/>
                  </a:solidFill>
                  <a:latin typeface="Cabin"/>
                  <a:ea typeface="Cabin"/>
                  <a:cs typeface="Cabin"/>
                  <a:sym typeface="Cabin"/>
                </a:rPr>
                <a:t>Lucky</a:t>
              </a:r>
              <a:endParaRPr dirty="0"/>
            </a:p>
          </p:txBody>
        </p:sp>
        <p:sp>
          <p:nvSpPr>
            <p:cNvPr id="7" name="Google Shape;510;p37">
              <a:extLst>
                <a:ext uri="{FF2B5EF4-FFF2-40B4-BE49-F238E27FC236}">
                  <a16:creationId xmlns:a16="http://schemas.microsoft.com/office/drawing/2014/main" id="{3C4380CA-5008-1961-2F69-4D635D3B1D0C}"/>
                </a:ext>
              </a:extLst>
            </p:cNvPr>
            <p:cNvSpPr txBox="1"/>
            <p:nvPr/>
          </p:nvSpPr>
          <p:spPr>
            <a:xfrm>
              <a:off x="16359493" y="12873841"/>
              <a:ext cx="127700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rgbClr val="3B2F20"/>
                  </a:solidFill>
                  <a:latin typeface="Cabin"/>
                  <a:ea typeface="Cabin"/>
                  <a:cs typeface="Cabin"/>
                  <a:sym typeface="Cabin"/>
                </a:rPr>
                <a:t>Unlucky</a:t>
              </a:r>
              <a:endParaRPr dirty="0"/>
            </a:p>
          </p:txBody>
        </p:sp>
        <p:grpSp>
          <p:nvGrpSpPr>
            <p:cNvPr id="25" name="Group 24">
              <a:extLst>
                <a:ext uri="{FF2B5EF4-FFF2-40B4-BE49-F238E27FC236}">
                  <a16:creationId xmlns:a16="http://schemas.microsoft.com/office/drawing/2014/main" id="{B3B87765-5A31-E5B7-4F66-33CE0A8D09A5}"/>
                </a:ext>
              </a:extLst>
            </p:cNvPr>
            <p:cNvGrpSpPr/>
            <p:nvPr/>
          </p:nvGrpSpPr>
          <p:grpSpPr>
            <a:xfrm>
              <a:off x="12920552" y="6436233"/>
              <a:ext cx="5003397" cy="6325690"/>
              <a:chOff x="12920552" y="6436233"/>
              <a:chExt cx="7715250" cy="6325690"/>
            </a:xfrm>
          </p:grpSpPr>
          <p:sp>
            <p:nvSpPr>
              <p:cNvPr id="10" name="Google Shape;515;p37">
                <a:extLst>
                  <a:ext uri="{FF2B5EF4-FFF2-40B4-BE49-F238E27FC236}">
                    <a16:creationId xmlns:a16="http://schemas.microsoft.com/office/drawing/2014/main" id="{DD631236-66AE-35FD-BEDE-82A875FAF0C0}"/>
                  </a:ext>
                </a:extLst>
              </p:cNvPr>
              <p:cNvSpPr/>
              <p:nvPr/>
            </p:nvSpPr>
            <p:spPr>
              <a:xfrm>
                <a:off x="12920552" y="6436233"/>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1" name="Google Shape;516;p37">
                <a:extLst>
                  <a:ext uri="{FF2B5EF4-FFF2-40B4-BE49-F238E27FC236}">
                    <a16:creationId xmlns:a16="http://schemas.microsoft.com/office/drawing/2014/main" id="{D4748A12-3E46-46C6-35AF-B7550A1675E7}"/>
                  </a:ext>
                </a:extLst>
              </p:cNvPr>
              <p:cNvSpPr/>
              <p:nvPr/>
            </p:nvSpPr>
            <p:spPr>
              <a:xfrm>
                <a:off x="12920552" y="8015219"/>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2" name="Google Shape;517;p37">
                <a:extLst>
                  <a:ext uri="{FF2B5EF4-FFF2-40B4-BE49-F238E27FC236}">
                    <a16:creationId xmlns:a16="http://schemas.microsoft.com/office/drawing/2014/main" id="{4A10CFE6-110D-3482-ADF4-17EAE1C8C254}"/>
                  </a:ext>
                </a:extLst>
              </p:cNvPr>
              <p:cNvSpPr/>
              <p:nvPr/>
            </p:nvSpPr>
            <p:spPr>
              <a:xfrm>
                <a:off x="12920552" y="9594205"/>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3" name="Google Shape;518;p37">
                <a:extLst>
                  <a:ext uri="{FF2B5EF4-FFF2-40B4-BE49-F238E27FC236}">
                    <a16:creationId xmlns:a16="http://schemas.microsoft.com/office/drawing/2014/main" id="{DD59647C-B10D-166F-C806-F1394B6BBB3B}"/>
                  </a:ext>
                </a:extLst>
              </p:cNvPr>
              <p:cNvSpPr/>
              <p:nvPr/>
            </p:nvSpPr>
            <p:spPr>
              <a:xfrm>
                <a:off x="12920552" y="11173190"/>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4" name="Google Shape;519;p37">
                <a:extLst>
                  <a:ext uri="{FF2B5EF4-FFF2-40B4-BE49-F238E27FC236}">
                    <a16:creationId xmlns:a16="http://schemas.microsoft.com/office/drawing/2014/main" id="{0B5DFB55-1120-F1A0-3632-9E144ACDA1F5}"/>
                  </a:ext>
                </a:extLst>
              </p:cNvPr>
              <p:cNvSpPr/>
              <p:nvPr/>
            </p:nvSpPr>
            <p:spPr>
              <a:xfrm>
                <a:off x="12920552" y="12752176"/>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15" name="Google Shape;527;p37">
              <a:extLst>
                <a:ext uri="{FF2B5EF4-FFF2-40B4-BE49-F238E27FC236}">
                  <a16:creationId xmlns:a16="http://schemas.microsoft.com/office/drawing/2014/main" id="{211804A9-E62D-EE5A-C5B0-C881CBF852C0}"/>
                </a:ext>
              </a:extLst>
            </p:cNvPr>
            <p:cNvSpPr/>
            <p:nvPr/>
          </p:nvSpPr>
          <p:spPr>
            <a:xfrm flipV="1">
              <a:off x="12920551" y="12757158"/>
              <a:ext cx="463074" cy="45719"/>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grpSp>
          <p:nvGrpSpPr>
            <p:cNvPr id="16" name="Group 15">
              <a:extLst>
                <a:ext uri="{FF2B5EF4-FFF2-40B4-BE49-F238E27FC236}">
                  <a16:creationId xmlns:a16="http://schemas.microsoft.com/office/drawing/2014/main" id="{99794A10-3E65-B989-2365-7D47DD80033D}"/>
                </a:ext>
              </a:extLst>
            </p:cNvPr>
            <p:cNvGrpSpPr/>
            <p:nvPr/>
          </p:nvGrpSpPr>
          <p:grpSpPr>
            <a:xfrm>
              <a:off x="13402675" y="6436342"/>
              <a:ext cx="3607037" cy="6320817"/>
              <a:chOff x="1196498" y="3193669"/>
              <a:chExt cx="3607037" cy="6176963"/>
            </a:xfrm>
          </p:grpSpPr>
          <p:sp>
            <p:nvSpPr>
              <p:cNvPr id="17" name="Google Shape;532;p37">
                <a:extLst>
                  <a:ext uri="{FF2B5EF4-FFF2-40B4-BE49-F238E27FC236}">
                    <a16:creationId xmlns:a16="http://schemas.microsoft.com/office/drawing/2014/main" id="{32EBC2AA-E959-4ED8-08B6-7CAC4E94413D}"/>
                  </a:ext>
                </a:extLst>
              </p:cNvPr>
              <p:cNvSpPr/>
              <p:nvPr/>
            </p:nvSpPr>
            <p:spPr>
              <a:xfrm>
                <a:off x="1196498" y="3193669"/>
                <a:ext cx="463074" cy="6176963"/>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sp>
            <p:nvSpPr>
              <p:cNvPr id="18" name="Google Shape;534;p37">
                <a:extLst>
                  <a:ext uri="{FF2B5EF4-FFF2-40B4-BE49-F238E27FC236}">
                    <a16:creationId xmlns:a16="http://schemas.microsoft.com/office/drawing/2014/main" id="{16D1210B-A3A8-7F7A-41F6-2C866CB0D4CE}"/>
                  </a:ext>
                </a:extLst>
              </p:cNvPr>
              <p:cNvSpPr/>
              <p:nvPr/>
            </p:nvSpPr>
            <p:spPr>
              <a:xfrm>
                <a:off x="4340462" y="6279769"/>
                <a:ext cx="463073" cy="309086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grpSp>
        <p:grpSp>
          <p:nvGrpSpPr>
            <p:cNvPr id="19" name="Group 18">
              <a:extLst>
                <a:ext uri="{FF2B5EF4-FFF2-40B4-BE49-F238E27FC236}">
                  <a16:creationId xmlns:a16="http://schemas.microsoft.com/office/drawing/2014/main" id="{FA44EA41-82BC-67CB-4702-BEDE95914F62}"/>
                </a:ext>
              </a:extLst>
            </p:cNvPr>
            <p:cNvGrpSpPr/>
            <p:nvPr/>
          </p:nvGrpSpPr>
          <p:grpSpPr>
            <a:xfrm>
              <a:off x="13884798" y="11173300"/>
              <a:ext cx="3607039" cy="1583860"/>
              <a:chOff x="1678621" y="7822819"/>
              <a:chExt cx="3607039" cy="1547813"/>
            </a:xfrm>
          </p:grpSpPr>
          <p:sp>
            <p:nvSpPr>
              <p:cNvPr id="20" name="Google Shape;537;p37">
                <a:extLst>
                  <a:ext uri="{FF2B5EF4-FFF2-40B4-BE49-F238E27FC236}">
                    <a16:creationId xmlns:a16="http://schemas.microsoft.com/office/drawing/2014/main" id="{CC580C59-CE14-078B-7260-8B3FA5AC8A1D}"/>
                  </a:ext>
                </a:extLst>
              </p:cNvPr>
              <p:cNvSpPr/>
              <p:nvPr/>
            </p:nvSpPr>
            <p:spPr>
              <a:xfrm>
                <a:off x="1678621" y="7822819"/>
                <a:ext cx="463074" cy="1547813"/>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chemeClr val="accent3">
                  <a:lumMod val="5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solidFill>
                      <a:schemeClr val="bg1"/>
                    </a:solidFill>
                    <a:latin typeface="Stencil" pitchFamily="82" charset="77"/>
                  </a:rPr>
                  <a:t>$</a:t>
                </a:r>
                <a:endParaRPr sz="3600" b="1" dirty="0">
                  <a:solidFill>
                    <a:schemeClr val="bg1"/>
                  </a:solidFill>
                  <a:latin typeface="Stencil" pitchFamily="82" charset="77"/>
                </a:endParaRPr>
              </a:p>
            </p:txBody>
          </p:sp>
          <p:sp>
            <p:nvSpPr>
              <p:cNvPr id="21" name="Google Shape;539;p37">
                <a:extLst>
                  <a:ext uri="{FF2B5EF4-FFF2-40B4-BE49-F238E27FC236}">
                    <a16:creationId xmlns:a16="http://schemas.microsoft.com/office/drawing/2014/main" id="{6DBFE37A-7658-DDDD-26DE-81ADB3B6E651}"/>
                  </a:ext>
                </a:extLst>
              </p:cNvPr>
              <p:cNvSpPr/>
              <p:nvPr/>
            </p:nvSpPr>
            <p:spPr>
              <a:xfrm>
                <a:off x="4822586" y="7825994"/>
                <a:ext cx="463074" cy="1544638"/>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chemeClr val="accent3">
                  <a:lumMod val="50000"/>
                </a:schemeClr>
              </a:solidFill>
              <a:ln>
                <a:noFill/>
              </a:ln>
            </p:spPr>
            <p:txBody>
              <a:bodyPr spcFirstLastPara="1" wrap="square" lIns="91425" tIns="91425" rIns="91425" bIns="91425" anchor="b" anchorCtr="0">
                <a:noAutofit/>
              </a:bodyPr>
              <a:lstStyle/>
              <a:p>
                <a:r>
                  <a:rPr lang="en-US" sz="3600" b="1" dirty="0">
                    <a:solidFill>
                      <a:schemeClr val="bg1"/>
                    </a:solidFill>
                    <a:latin typeface="Stencil" pitchFamily="82" charset="77"/>
                  </a:rPr>
                  <a:t>$</a:t>
                </a:r>
                <a:endParaRPr sz="3600" b="1" dirty="0">
                  <a:solidFill>
                    <a:schemeClr val="bg1"/>
                  </a:solidFill>
                  <a:latin typeface="Stencil" pitchFamily="82" charset="77"/>
                </a:endParaRPr>
              </a:p>
            </p:txBody>
          </p:sp>
        </p:grpSp>
      </p:grpSp>
    </p:spTree>
    <p:extLst>
      <p:ext uri="{BB962C8B-B14F-4D97-AF65-F5344CB8AC3E}">
        <p14:creationId xmlns:p14="http://schemas.microsoft.com/office/powerpoint/2010/main" val="62144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3"/>
          <p:cNvPicPr preferRelativeResize="0"/>
          <p:nvPr/>
        </p:nvPicPr>
        <p:blipFill rotWithShape="1">
          <a:blip r:embed="rId3">
            <a:alphaModFix/>
          </a:blip>
          <a:srcRect t="1562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7" y="9002135"/>
            <a:ext cx="8336435"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Tips for a better conference</a:t>
            </a:r>
            <a:endParaRPr dirty="0"/>
          </a:p>
        </p:txBody>
      </p:sp>
      <p:cxnSp>
        <p:nvCxnSpPr>
          <p:cNvPr id="268" name="Google Shape;268;p23"/>
          <p:cNvCxnSpPr>
            <a:cxnSpLocks/>
          </p:cNvCxnSpPr>
          <p:nvPr/>
        </p:nvCxnSpPr>
        <p:spPr>
          <a:xfrm flipH="1">
            <a:off x="0" y="9954993"/>
            <a:ext cx="9144000" cy="0"/>
          </a:xfrm>
          <a:prstGeom prst="straightConnector1">
            <a:avLst/>
          </a:prstGeom>
          <a:noFill/>
          <a:ln w="47625" cap="flat" cmpd="sng">
            <a:solidFill>
              <a:srgbClr val="3B2F20"/>
            </a:solidFill>
            <a:prstDash val="solid"/>
            <a:round/>
            <a:headEnd type="none" w="sm" len="sm"/>
            <a:tailEnd type="none" w="sm" len="sm"/>
          </a:ln>
        </p:spPr>
      </p:cxnSp>
      <p:sp>
        <p:nvSpPr>
          <p:cNvPr id="3" name="Google Shape;267;p23">
            <a:extLst>
              <a:ext uri="{FF2B5EF4-FFF2-40B4-BE49-F238E27FC236}">
                <a16:creationId xmlns:a16="http://schemas.microsoft.com/office/drawing/2014/main" id="{8AE26340-8505-703A-23E3-49D4750F1E4C}"/>
              </a:ext>
            </a:extLst>
          </p:cNvPr>
          <p:cNvSpPr txBox="1"/>
          <p:nvPr/>
        </p:nvSpPr>
        <p:spPr>
          <a:xfrm>
            <a:off x="9828681" y="9242201"/>
            <a:ext cx="8336435"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dirty="0">
                <a:solidFill>
                  <a:srgbClr val="A66600"/>
                </a:solidFill>
                <a:latin typeface="Montserrat"/>
                <a:ea typeface="Montserrat"/>
                <a:cs typeface="Montserrat"/>
                <a:sym typeface="Montserrat"/>
              </a:rPr>
              <a:t>…a</a:t>
            </a:r>
            <a:r>
              <a:rPr lang="en-US" sz="3200" b="0" i="0" u="none" strike="noStrike" cap="none" dirty="0">
                <a:solidFill>
                  <a:srgbClr val="A66600"/>
                </a:solidFill>
                <a:latin typeface="Montserrat"/>
                <a:ea typeface="Montserrat"/>
                <a:cs typeface="Montserrat"/>
                <a:sym typeface="Montserrat"/>
              </a:rPr>
              <a:t>nd maybe a better life</a:t>
            </a:r>
            <a:endParaRPr sz="1000" dirty="0">
              <a:solidFill>
                <a:srgbClr val="A66600"/>
              </a:solidFill>
            </a:endParaRPr>
          </a:p>
        </p:txBody>
      </p:sp>
    </p:spTree>
    <p:extLst>
      <p:ext uri="{BB962C8B-B14F-4D97-AF65-F5344CB8AC3E}">
        <p14:creationId xmlns:p14="http://schemas.microsoft.com/office/powerpoint/2010/main" val="3566603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 name="Title 1"/>
          <p:cNvSpPr>
            <a:spLocks noGrp="1"/>
          </p:cNvSpPr>
          <p:nvPr>
            <p:ph type="title"/>
          </p:nvPr>
        </p:nvSpPr>
        <p:spPr>
          <a:xfrm>
            <a:off x="1219200" y="1333500"/>
            <a:ext cx="15544800" cy="2743200"/>
          </a:xfrm>
        </p:spPr>
        <p:txBody>
          <a:bodyPr>
            <a:noAutofit/>
          </a:bodyPr>
          <a:lstStyle/>
          <a:p>
            <a:r>
              <a:rPr lang="en-US" sz="3200" b="0" cap="none" dirty="0"/>
              <a:t>Unsurprisingly, the team did not achieve </a:t>
            </a:r>
            <a:r>
              <a:rPr lang="en-US" sz="3200" cap="none" dirty="0"/>
              <a:t>10x productivity</a:t>
            </a:r>
            <a:r>
              <a:rPr lang="en-US" sz="3200" b="0" cap="none" dirty="0"/>
              <a:t>. In fact, we found our productivity to be almost the same as it was before…Your mileage may vary, but as far as we’re concerned it’s a resounding </a:t>
            </a:r>
            <a:r>
              <a:rPr lang="en-US" sz="4800" cap="none" dirty="0">
                <a:solidFill>
                  <a:srgbClr val="FF0000"/>
                </a:solidFill>
              </a:rPr>
              <a:t>NO</a:t>
            </a:r>
            <a:r>
              <a:rPr lang="en-US" sz="3200" cap="none" dirty="0"/>
              <a:t>.</a:t>
            </a:r>
          </a:p>
        </p:txBody>
      </p:sp>
      <p:sp>
        <p:nvSpPr>
          <p:cNvPr id="3" name="Rectangle 2"/>
          <p:cNvSpPr/>
          <p:nvPr/>
        </p:nvSpPr>
        <p:spPr>
          <a:xfrm>
            <a:off x="1" y="9563101"/>
            <a:ext cx="17367542" cy="523220"/>
          </a:xfrm>
          <a:prstGeom prst="rect">
            <a:avLst/>
          </a:prstGeom>
        </p:spPr>
        <p:txBody>
          <a:bodyPr wrap="square">
            <a:spAutoFit/>
          </a:bodyPr>
          <a:lstStyle/>
          <a:p>
            <a:r>
              <a:rPr lang="en-US" sz="2800" dirty="0"/>
              <a:t>http://</a:t>
            </a:r>
            <a:r>
              <a:rPr lang="en-US" sz="2800" dirty="0" err="1"/>
              <a:t>engineering.appfolio.com</a:t>
            </a:r>
            <a:r>
              <a:rPr lang="en-US" sz="2800" dirty="0"/>
              <a:t>/</a:t>
            </a:r>
            <a:r>
              <a:rPr lang="en-US" sz="2800" dirty="0" err="1"/>
              <a:t>appfolio</a:t>
            </a:r>
            <a:r>
              <a:rPr lang="en-US" sz="2800" dirty="0"/>
              <a:t>-engineering/2014/03/17/my-experience-with-mob-programming</a:t>
            </a:r>
          </a:p>
        </p:txBody>
      </p:sp>
      <p:sp>
        <p:nvSpPr>
          <p:cNvPr id="4" name="Rectangle 3"/>
          <p:cNvSpPr/>
          <p:nvPr/>
        </p:nvSpPr>
        <p:spPr>
          <a:xfrm>
            <a:off x="1371600" y="266700"/>
            <a:ext cx="15087600" cy="830997"/>
          </a:xfrm>
          <a:prstGeom prst="rect">
            <a:avLst/>
          </a:prstGeom>
        </p:spPr>
        <p:txBody>
          <a:bodyPr wrap="square">
            <a:spAutoFit/>
          </a:bodyPr>
          <a:lstStyle/>
          <a:p>
            <a:pPr algn="ctr"/>
            <a:r>
              <a:rPr lang="en-US" sz="4800" b="1" dirty="0">
                <a:solidFill>
                  <a:schemeClr val="tx1"/>
                </a:solidFill>
                <a:effectLst>
                  <a:outerShdw blurRad="38100" dist="38100" dir="2700000" algn="tl">
                    <a:srgbClr val="000000">
                      <a:alpha val="43137"/>
                    </a:srgbClr>
                  </a:outerShdw>
                </a:effectLst>
                <a:latin typeface="+mj-lt"/>
                <a:ea typeface="+mj-ea"/>
                <a:cs typeface="+mj-cs"/>
              </a:rPr>
              <a:t>My Experience With Mob Programming</a:t>
            </a:r>
          </a:p>
        </p:txBody>
      </p:sp>
      <p:sp>
        <p:nvSpPr>
          <p:cNvPr id="5" name="Title 1">
            <a:extLst>
              <a:ext uri="{FF2B5EF4-FFF2-40B4-BE49-F238E27FC236}">
                <a16:creationId xmlns:a16="http://schemas.microsoft.com/office/drawing/2014/main" id="{74B83A5A-F5F9-B6D8-910D-186A1075F65A}"/>
              </a:ext>
            </a:extLst>
          </p:cNvPr>
          <p:cNvSpPr txBox="1">
            <a:spLocks/>
          </p:cNvSpPr>
          <p:nvPr/>
        </p:nvSpPr>
        <p:spPr>
          <a:xfrm>
            <a:off x="1219200" y="3467101"/>
            <a:ext cx="15544800" cy="42415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400"/>
              <a:buFont typeface="Calibri"/>
              <a:buNone/>
              <a:defRPr sz="8000" b="1" i="0" u="none" strike="noStrike" cap="all">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0" cap="none" dirty="0"/>
              <a:t>Is the product higher quality? Is there better test coverage? Is the code idiomatic and does it follow best practices? Are the chances of a bug crawling into the product minimized? From our experience this is the most emphatic </a:t>
            </a:r>
            <a:r>
              <a:rPr lang="en-US" sz="4800" cap="none" dirty="0">
                <a:solidFill>
                  <a:srgbClr val="00B050"/>
                </a:solidFill>
              </a:rPr>
              <a:t>YES</a:t>
            </a:r>
            <a:r>
              <a:rPr lang="en-US" sz="3200" b="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a:p>
            <a:endParaRPr lang="en-US" sz="3200" b="0" cap="none" dirty="0"/>
          </a:p>
        </p:txBody>
      </p:sp>
    </p:spTree>
    <p:extLst>
      <p:ext uri="{BB962C8B-B14F-4D97-AF65-F5344CB8AC3E}">
        <p14:creationId xmlns:p14="http://schemas.microsoft.com/office/powerpoint/2010/main" val="1956646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0" name="Google Shape;622;p40">
            <a:extLst>
              <a:ext uri="{FF2B5EF4-FFF2-40B4-BE49-F238E27FC236}">
                <a16:creationId xmlns:a16="http://schemas.microsoft.com/office/drawing/2014/main" id="{554B3859-498B-8E1D-AC21-E84087AFE2B3}"/>
              </a:ext>
            </a:extLst>
          </p:cNvPr>
          <p:cNvPicPr preferRelativeResize="0"/>
          <p:nvPr/>
        </p:nvPicPr>
        <p:blipFill rotWithShape="1">
          <a:blip r:embed="rId4">
            <a:alphaModFix/>
          </a:blip>
          <a:srcRect/>
          <a:stretch/>
        </p:blipFill>
        <p:spPr>
          <a:xfrm>
            <a:off x="15231485" y="4338637"/>
            <a:ext cx="1901152" cy="2164870"/>
          </a:xfrm>
          <a:prstGeom prst="rect">
            <a:avLst/>
          </a:prstGeom>
          <a:noFill/>
          <a:ln>
            <a:noFill/>
          </a:ln>
        </p:spPr>
      </p:pic>
      <p:pic>
        <p:nvPicPr>
          <p:cNvPr id="22" name="Google Shape;622;p40">
            <a:extLst>
              <a:ext uri="{FF2B5EF4-FFF2-40B4-BE49-F238E27FC236}">
                <a16:creationId xmlns:a16="http://schemas.microsoft.com/office/drawing/2014/main" id="{BF6DC93B-95D2-09F0-ABD5-F33A23B4F3DE}"/>
              </a:ext>
            </a:extLst>
          </p:cNvPr>
          <p:cNvPicPr preferRelativeResize="0"/>
          <p:nvPr/>
        </p:nvPicPr>
        <p:blipFill rotWithShape="1">
          <a:blip r:embed="rId4">
            <a:alphaModFix/>
          </a:blip>
          <a:srcRect/>
          <a:stretch/>
        </p:blipFill>
        <p:spPr>
          <a:xfrm>
            <a:off x="853498" y="4284133"/>
            <a:ext cx="1901152" cy="2164870"/>
          </a:xfrm>
          <a:prstGeom prst="rect">
            <a:avLst/>
          </a:prstGeom>
          <a:noFill/>
          <a:ln>
            <a:noFill/>
          </a:ln>
        </p:spPr>
      </p:pic>
      <p:sp>
        <p:nvSpPr>
          <p:cNvPr id="8" name="Title 7">
            <a:extLst>
              <a:ext uri="{FF2B5EF4-FFF2-40B4-BE49-F238E27FC236}">
                <a16:creationId xmlns:a16="http://schemas.microsoft.com/office/drawing/2014/main" id="{068E13A8-9443-1562-2A45-381F9C686E01}"/>
              </a:ext>
            </a:extLst>
          </p:cNvPr>
          <p:cNvSpPr>
            <a:spLocks noGrp="1"/>
          </p:cNvSpPr>
          <p:nvPr>
            <p:ph type="title"/>
          </p:nvPr>
        </p:nvSpPr>
        <p:spPr>
          <a:xfrm>
            <a:off x="2333625" y="4614863"/>
            <a:ext cx="15544800" cy="2044700"/>
          </a:xfrm>
        </p:spPr>
        <p:txBody>
          <a:bodyPr/>
          <a:lstStyle/>
          <a:p>
            <a:r>
              <a:rPr lang="en-US" dirty="0"/>
              <a:t>What does 10x Look Like?</a:t>
            </a:r>
          </a:p>
        </p:txBody>
      </p:sp>
      <p:sp>
        <p:nvSpPr>
          <p:cNvPr id="9" name="Rectangle 8">
            <a:extLst>
              <a:ext uri="{FF2B5EF4-FFF2-40B4-BE49-F238E27FC236}">
                <a16:creationId xmlns:a16="http://schemas.microsoft.com/office/drawing/2014/main" id="{DCBB6461-B995-000C-8C5B-D61E82D0F739}"/>
              </a:ext>
            </a:extLst>
          </p:cNvPr>
          <p:cNvSpPr/>
          <p:nvPr/>
        </p:nvSpPr>
        <p:spPr>
          <a:xfrm>
            <a:off x="600075" y="5343525"/>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1C7A88-4583-E45C-F5EA-0745C519BBAE}"/>
              </a:ext>
            </a:extLst>
          </p:cNvPr>
          <p:cNvSpPr/>
          <p:nvPr/>
        </p:nvSpPr>
        <p:spPr>
          <a:xfrm>
            <a:off x="14678025" y="2907240"/>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0425CD-F214-3B55-D4F4-F6C466B1BF78}"/>
              </a:ext>
            </a:extLst>
          </p:cNvPr>
          <p:cNvSpPr/>
          <p:nvPr/>
        </p:nvSpPr>
        <p:spPr>
          <a:xfrm>
            <a:off x="14678025" y="3230032"/>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9D4E01-31A6-47A7-D730-3B3D90F7AE75}"/>
              </a:ext>
            </a:extLst>
          </p:cNvPr>
          <p:cNvSpPr/>
          <p:nvPr/>
        </p:nvSpPr>
        <p:spPr>
          <a:xfrm>
            <a:off x="14678025" y="3875616"/>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D492BB-FE14-BF9B-C20F-53FD80C3C545}"/>
              </a:ext>
            </a:extLst>
          </p:cNvPr>
          <p:cNvSpPr/>
          <p:nvPr/>
        </p:nvSpPr>
        <p:spPr>
          <a:xfrm>
            <a:off x="14678025" y="4521200"/>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7EFC74-0846-672D-9D1C-58448F6BBA35}"/>
              </a:ext>
            </a:extLst>
          </p:cNvPr>
          <p:cNvSpPr/>
          <p:nvPr/>
        </p:nvSpPr>
        <p:spPr>
          <a:xfrm>
            <a:off x="14678025" y="5166784"/>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E3069B-D2FA-5647-4340-DA31E518DDCA}"/>
              </a:ext>
            </a:extLst>
          </p:cNvPr>
          <p:cNvSpPr/>
          <p:nvPr/>
        </p:nvSpPr>
        <p:spPr>
          <a:xfrm>
            <a:off x="14678025" y="3552824"/>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989CB3A-557E-D41E-5F9D-6342E586C35B}"/>
              </a:ext>
            </a:extLst>
          </p:cNvPr>
          <p:cNvSpPr/>
          <p:nvPr/>
        </p:nvSpPr>
        <p:spPr>
          <a:xfrm>
            <a:off x="14678025" y="4198408"/>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63D386-AECB-2C42-50BE-52235337486E}"/>
              </a:ext>
            </a:extLst>
          </p:cNvPr>
          <p:cNvSpPr/>
          <p:nvPr/>
        </p:nvSpPr>
        <p:spPr>
          <a:xfrm>
            <a:off x="14678025" y="4843992"/>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CBE1EE-975D-1690-D68A-99C8662AFA6E}"/>
              </a:ext>
            </a:extLst>
          </p:cNvPr>
          <p:cNvSpPr/>
          <p:nvPr/>
        </p:nvSpPr>
        <p:spPr>
          <a:xfrm>
            <a:off x="14678025" y="5489573"/>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702870-0394-1090-D55D-9DE929213DF8}"/>
              </a:ext>
            </a:extLst>
          </p:cNvPr>
          <p:cNvSpPr/>
          <p:nvPr/>
        </p:nvSpPr>
        <p:spPr>
          <a:xfrm>
            <a:off x="14678025" y="2584448"/>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021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5" name="Rectangle 24">
            <a:extLst>
              <a:ext uri="{FF2B5EF4-FFF2-40B4-BE49-F238E27FC236}">
                <a16:creationId xmlns:a16="http://schemas.microsoft.com/office/drawing/2014/main" id="{280D68C8-2050-761B-67B6-960BA27E3D31}"/>
              </a:ext>
            </a:extLst>
          </p:cNvPr>
          <p:cNvSpPr/>
          <p:nvPr/>
        </p:nvSpPr>
        <p:spPr>
          <a:xfrm>
            <a:off x="2009774" y="2914650"/>
            <a:ext cx="13263563" cy="1015663"/>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$1 @ </a:t>
            </a:r>
            <a:r>
              <a:rPr lang="en-US" sz="6000" b="1" cap="all" dirty="0">
                <a:solidFill>
                  <a:srgbClr val="C00000"/>
                </a:solidFill>
                <a:effectLst>
                  <a:outerShdw blurRad="38100" dist="38100" dir="2700000" algn="tl">
                    <a:srgbClr val="000000">
                      <a:alpha val="43137"/>
                    </a:srgbClr>
                  </a:outerShdw>
                </a:effectLst>
                <a:latin typeface="+mj-lt"/>
                <a:ea typeface="+mj-ea"/>
                <a:cs typeface="+mj-cs"/>
              </a:rPr>
              <a:t>10%</a:t>
            </a: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interest For 1 Year</a:t>
            </a:r>
          </a:p>
        </p:txBody>
      </p:sp>
      <p:sp>
        <p:nvSpPr>
          <p:cNvPr id="26" name="Rectangle 25">
            <a:extLst>
              <a:ext uri="{FF2B5EF4-FFF2-40B4-BE49-F238E27FC236}">
                <a16:creationId xmlns:a16="http://schemas.microsoft.com/office/drawing/2014/main" id="{69DAF0CA-C58B-FCA2-EAFA-B33C8BB92CFB}"/>
              </a:ext>
            </a:extLst>
          </p:cNvPr>
          <p:cNvSpPr/>
          <p:nvPr/>
        </p:nvSpPr>
        <p:spPr>
          <a:xfrm>
            <a:off x="2009774" y="3767851"/>
            <a:ext cx="11052969" cy="1015663"/>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Total: $1.10</a:t>
            </a:r>
          </a:p>
        </p:txBody>
      </p:sp>
      <p:sp>
        <p:nvSpPr>
          <p:cNvPr id="27" name="Rectangle 26">
            <a:extLst>
              <a:ext uri="{FF2B5EF4-FFF2-40B4-BE49-F238E27FC236}">
                <a16:creationId xmlns:a16="http://schemas.microsoft.com/office/drawing/2014/main" id="{4AE0104A-D67B-FA60-0A33-C125C4333D33}"/>
              </a:ext>
            </a:extLst>
          </p:cNvPr>
          <p:cNvSpPr/>
          <p:nvPr/>
        </p:nvSpPr>
        <p:spPr>
          <a:xfrm>
            <a:off x="2009774" y="5352991"/>
            <a:ext cx="13263563" cy="1015663"/>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$1 @ </a:t>
            </a:r>
            <a:r>
              <a:rPr lang="en-US" sz="6000" b="1" cap="all" dirty="0">
                <a:solidFill>
                  <a:srgbClr val="00B050"/>
                </a:solidFill>
                <a:effectLst>
                  <a:outerShdw blurRad="38100" dist="38100" dir="2700000" algn="tl">
                    <a:srgbClr val="000000">
                      <a:alpha val="43137"/>
                    </a:srgbClr>
                  </a:outerShdw>
                </a:effectLst>
                <a:latin typeface="+mj-lt"/>
                <a:ea typeface="+mj-ea"/>
                <a:cs typeface="+mj-cs"/>
              </a:rPr>
              <a:t>100%</a:t>
            </a: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interest For 1 Year</a:t>
            </a:r>
          </a:p>
        </p:txBody>
      </p:sp>
      <p:sp>
        <p:nvSpPr>
          <p:cNvPr id="28" name="Rectangle 27">
            <a:extLst>
              <a:ext uri="{FF2B5EF4-FFF2-40B4-BE49-F238E27FC236}">
                <a16:creationId xmlns:a16="http://schemas.microsoft.com/office/drawing/2014/main" id="{69AD134E-EA96-43A5-7E4C-857F61E7AB7C}"/>
              </a:ext>
            </a:extLst>
          </p:cNvPr>
          <p:cNvSpPr/>
          <p:nvPr/>
        </p:nvSpPr>
        <p:spPr>
          <a:xfrm>
            <a:off x="2009774" y="6206192"/>
            <a:ext cx="11052969" cy="1015663"/>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Total: $2.00</a:t>
            </a:r>
          </a:p>
        </p:txBody>
      </p:sp>
    </p:spTree>
    <p:extLst>
      <p:ext uri="{BB962C8B-B14F-4D97-AF65-F5344CB8AC3E}">
        <p14:creationId xmlns:p14="http://schemas.microsoft.com/office/powerpoint/2010/main" val="3533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5" name="Rectangle 24">
            <a:extLst>
              <a:ext uri="{FF2B5EF4-FFF2-40B4-BE49-F238E27FC236}">
                <a16:creationId xmlns:a16="http://schemas.microsoft.com/office/drawing/2014/main" id="{280D68C8-2050-761B-67B6-960BA27E3D31}"/>
              </a:ext>
            </a:extLst>
          </p:cNvPr>
          <p:cNvSpPr/>
          <p:nvPr/>
        </p:nvSpPr>
        <p:spPr>
          <a:xfrm>
            <a:off x="2009774" y="2914650"/>
            <a:ext cx="14268452" cy="1015663"/>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$1 @ </a:t>
            </a:r>
            <a:r>
              <a:rPr lang="en-US" sz="6000" b="1" cap="all" dirty="0">
                <a:solidFill>
                  <a:srgbClr val="C00000"/>
                </a:solidFill>
                <a:effectLst>
                  <a:outerShdw blurRad="38100" dist="38100" dir="2700000" algn="tl">
                    <a:srgbClr val="000000">
                      <a:alpha val="43137"/>
                    </a:srgbClr>
                  </a:outerShdw>
                </a:effectLst>
                <a:latin typeface="+mj-lt"/>
                <a:ea typeface="+mj-ea"/>
                <a:cs typeface="+mj-cs"/>
              </a:rPr>
              <a:t>10%</a:t>
            </a: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interest For </a:t>
            </a:r>
            <a:r>
              <a:rPr lang="en-US" sz="6000" b="1" cap="all" dirty="0">
                <a:solidFill>
                  <a:schemeClr val="tx1"/>
                </a:solidFill>
                <a:effectLst>
                  <a:outerShdw blurRad="38100" dist="38100" dir="2700000" algn="tl">
                    <a:srgbClr val="000000">
                      <a:alpha val="43137"/>
                    </a:srgbClr>
                  </a:outerShdw>
                </a:effectLst>
                <a:latin typeface="+mj-lt"/>
                <a:ea typeface="+mj-ea"/>
                <a:cs typeface="+mj-cs"/>
              </a:rPr>
              <a:t>20</a:t>
            </a: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Year</a:t>
            </a:r>
          </a:p>
        </p:txBody>
      </p:sp>
      <p:sp>
        <p:nvSpPr>
          <p:cNvPr id="26" name="Rectangle 25">
            <a:extLst>
              <a:ext uri="{FF2B5EF4-FFF2-40B4-BE49-F238E27FC236}">
                <a16:creationId xmlns:a16="http://schemas.microsoft.com/office/drawing/2014/main" id="{69DAF0CA-C58B-FCA2-EAFA-B33C8BB92CFB}"/>
              </a:ext>
            </a:extLst>
          </p:cNvPr>
          <p:cNvSpPr/>
          <p:nvPr/>
        </p:nvSpPr>
        <p:spPr>
          <a:xfrm>
            <a:off x="2009774" y="3767851"/>
            <a:ext cx="11052969" cy="1015663"/>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Total: $6.73</a:t>
            </a:r>
          </a:p>
        </p:txBody>
      </p:sp>
      <p:sp>
        <p:nvSpPr>
          <p:cNvPr id="27" name="Rectangle 26">
            <a:extLst>
              <a:ext uri="{FF2B5EF4-FFF2-40B4-BE49-F238E27FC236}">
                <a16:creationId xmlns:a16="http://schemas.microsoft.com/office/drawing/2014/main" id="{4AE0104A-D67B-FA60-0A33-C125C4333D33}"/>
              </a:ext>
            </a:extLst>
          </p:cNvPr>
          <p:cNvSpPr/>
          <p:nvPr/>
        </p:nvSpPr>
        <p:spPr>
          <a:xfrm>
            <a:off x="2009774" y="5352991"/>
            <a:ext cx="14268452" cy="1015663"/>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$1 @ </a:t>
            </a:r>
            <a:r>
              <a:rPr lang="en-US" sz="6000" b="1" cap="all" dirty="0">
                <a:solidFill>
                  <a:srgbClr val="00B050"/>
                </a:solidFill>
                <a:effectLst>
                  <a:outerShdw blurRad="38100" dist="38100" dir="2700000" algn="tl">
                    <a:srgbClr val="000000">
                      <a:alpha val="43137"/>
                    </a:srgbClr>
                  </a:outerShdw>
                </a:effectLst>
                <a:latin typeface="+mj-lt"/>
                <a:ea typeface="+mj-ea"/>
                <a:cs typeface="+mj-cs"/>
              </a:rPr>
              <a:t>100%</a:t>
            </a: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interest For </a:t>
            </a:r>
            <a:r>
              <a:rPr lang="en-US" sz="6000" b="1" cap="all" dirty="0">
                <a:solidFill>
                  <a:schemeClr val="tx1"/>
                </a:solidFill>
                <a:effectLst>
                  <a:outerShdw blurRad="38100" dist="38100" dir="2700000" algn="tl">
                    <a:srgbClr val="000000">
                      <a:alpha val="43137"/>
                    </a:srgbClr>
                  </a:outerShdw>
                </a:effectLst>
                <a:latin typeface="+mj-lt"/>
                <a:ea typeface="+mj-ea"/>
                <a:cs typeface="+mj-cs"/>
              </a:rPr>
              <a:t>20</a:t>
            </a: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Year</a:t>
            </a:r>
          </a:p>
        </p:txBody>
      </p:sp>
      <p:sp>
        <p:nvSpPr>
          <p:cNvPr id="28" name="Rectangle 27">
            <a:extLst>
              <a:ext uri="{FF2B5EF4-FFF2-40B4-BE49-F238E27FC236}">
                <a16:creationId xmlns:a16="http://schemas.microsoft.com/office/drawing/2014/main" id="{69AD134E-EA96-43A5-7E4C-857F61E7AB7C}"/>
              </a:ext>
            </a:extLst>
          </p:cNvPr>
          <p:cNvSpPr/>
          <p:nvPr/>
        </p:nvSpPr>
        <p:spPr>
          <a:xfrm>
            <a:off x="2009774" y="6206192"/>
            <a:ext cx="11052969" cy="1015663"/>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 Total: $1,048,576</a:t>
            </a:r>
          </a:p>
        </p:txBody>
      </p:sp>
    </p:spTree>
    <p:extLst>
      <p:ext uri="{BB962C8B-B14F-4D97-AF65-F5344CB8AC3E}">
        <p14:creationId xmlns:p14="http://schemas.microsoft.com/office/powerpoint/2010/main" val="159489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5" name="Rectangle 24">
            <a:extLst>
              <a:ext uri="{FF2B5EF4-FFF2-40B4-BE49-F238E27FC236}">
                <a16:creationId xmlns:a16="http://schemas.microsoft.com/office/drawing/2014/main" id="{280D68C8-2050-761B-67B6-960BA27E3D31}"/>
              </a:ext>
            </a:extLst>
          </p:cNvPr>
          <p:cNvSpPr/>
          <p:nvPr/>
        </p:nvSpPr>
        <p:spPr>
          <a:xfrm>
            <a:off x="2009774" y="2914650"/>
            <a:ext cx="14268452" cy="2862322"/>
          </a:xfrm>
          <a:prstGeom prst="rect">
            <a:avLst/>
          </a:prstGeom>
        </p:spPr>
        <p:txBody>
          <a:bodyPr wrap="square">
            <a:spAutoFit/>
          </a:bodyPr>
          <a:lstStyle/>
          <a:p>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Gross: $100,000 </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Gross: $145,000</a:t>
            </a:r>
          </a:p>
        </p:txBody>
      </p:sp>
      <p:sp>
        <p:nvSpPr>
          <p:cNvPr id="15" name="Rectangle 14">
            <a:extLst>
              <a:ext uri="{FF2B5EF4-FFF2-40B4-BE49-F238E27FC236}">
                <a16:creationId xmlns:a16="http://schemas.microsoft.com/office/drawing/2014/main" id="{9B13F8CF-BEC1-A415-E0F2-2A392AD685AC}"/>
              </a:ext>
            </a:extLst>
          </p:cNvPr>
          <p:cNvSpPr/>
          <p:nvPr/>
        </p:nvSpPr>
        <p:spPr>
          <a:xfrm>
            <a:off x="2009774" y="2914650"/>
            <a:ext cx="14268452" cy="2862322"/>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Overhead: </a:t>
            </a:r>
            <a:r>
              <a:rPr lang="en-US" sz="6000" b="1" cap="all" dirty="0">
                <a:solidFill>
                  <a:srgbClr val="C00000"/>
                </a:solidFill>
                <a:effectLst>
                  <a:outerShdw blurRad="38100" dist="38100" dir="2700000" algn="tl">
                    <a:srgbClr val="000000">
                      <a:alpha val="43137"/>
                    </a:srgbClr>
                  </a:outerShdw>
                </a:effectLst>
                <a:latin typeface="+mj-lt"/>
                <a:ea typeface="+mj-ea"/>
                <a:cs typeface="+mj-cs"/>
              </a:rPr>
              <a:t>$95,000</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a:p>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82E60765-C729-15EA-4356-44342C67C032}"/>
              </a:ext>
            </a:extLst>
          </p:cNvPr>
          <p:cNvSpPr/>
          <p:nvPr/>
        </p:nvSpPr>
        <p:spPr>
          <a:xfrm>
            <a:off x="8543925" y="3841282"/>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C00000"/>
                </a:solidFill>
                <a:effectLst>
                  <a:outerShdw blurRad="38100" dist="38100" dir="2700000" algn="tl">
                    <a:srgbClr val="000000">
                      <a:alpha val="43137"/>
                    </a:srgbClr>
                  </a:outerShdw>
                </a:effectLst>
                <a:latin typeface="+mn-lt"/>
                <a:ea typeface="+mj-ea"/>
                <a:cs typeface="+mj-cs"/>
              </a:rPr>
              <a:t>5</a:t>
            </a:r>
            <a:r>
              <a:rPr lang="en-US" sz="6000" dirty="0">
                <a:solidFill>
                  <a:srgbClr val="C00000"/>
                </a:solidFill>
              </a:rPr>
              <a:t>K</a:t>
            </a:r>
            <a:r>
              <a:rPr lang="en-US" sz="6000" dirty="0">
                <a:solidFill>
                  <a:schemeClr val="tx1"/>
                </a:solidFill>
              </a:rPr>
              <a:t> Profit</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17" name="Rectangle 16">
            <a:extLst>
              <a:ext uri="{FF2B5EF4-FFF2-40B4-BE49-F238E27FC236}">
                <a16:creationId xmlns:a16="http://schemas.microsoft.com/office/drawing/2014/main" id="{B881ADBC-FF49-8643-B8FE-83171FA83ED6}"/>
              </a:ext>
            </a:extLst>
          </p:cNvPr>
          <p:cNvSpPr/>
          <p:nvPr/>
        </p:nvSpPr>
        <p:spPr>
          <a:xfrm>
            <a:off x="8543925" y="4713491"/>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00B050"/>
                </a:solidFill>
                <a:effectLst>
                  <a:outerShdw blurRad="38100" dist="38100" dir="2700000" algn="tl">
                    <a:srgbClr val="000000">
                      <a:alpha val="43137"/>
                    </a:srgbClr>
                  </a:outerShdw>
                </a:effectLst>
                <a:latin typeface="+mn-lt"/>
                <a:ea typeface="+mj-ea"/>
                <a:cs typeface="+mj-cs"/>
              </a:rPr>
              <a:t>50</a:t>
            </a:r>
            <a:r>
              <a:rPr lang="en-US" sz="6000" dirty="0">
                <a:solidFill>
                  <a:srgbClr val="00B050"/>
                </a:solidFill>
              </a:rPr>
              <a:t>K</a:t>
            </a:r>
            <a:r>
              <a:rPr lang="en-US" sz="6000" dirty="0">
                <a:solidFill>
                  <a:schemeClr val="tx1"/>
                </a:solidFill>
              </a:rPr>
              <a:t> Profit</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Tree>
    <p:extLst>
      <p:ext uri="{BB962C8B-B14F-4D97-AF65-F5344CB8AC3E}">
        <p14:creationId xmlns:p14="http://schemas.microsoft.com/office/powerpoint/2010/main" val="25183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5" name="Rectangle 14">
            <a:extLst>
              <a:ext uri="{FF2B5EF4-FFF2-40B4-BE49-F238E27FC236}">
                <a16:creationId xmlns:a16="http://schemas.microsoft.com/office/drawing/2014/main" id="{9B13F8CF-BEC1-A415-E0F2-2A392AD685AC}"/>
              </a:ext>
            </a:extLst>
          </p:cNvPr>
          <p:cNvSpPr/>
          <p:nvPr/>
        </p:nvSpPr>
        <p:spPr>
          <a:xfrm>
            <a:off x="2009774" y="2914650"/>
            <a:ext cx="14268452" cy="2862322"/>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Loan: $100,000 @ 10% interest</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$839   </a:t>
            </a:r>
            <a:r>
              <a:rPr lang="en-US" sz="4000" dirty="0">
                <a:solidFill>
                  <a:schemeClr val="bg1">
                    <a:lumMod val="50000"/>
                  </a:schemeClr>
                </a:solidFill>
              </a:rPr>
              <a:t>/ month</a:t>
            </a:r>
          </a:p>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$2124 </a:t>
            </a:r>
            <a:r>
              <a:rPr lang="en-US" sz="4000" dirty="0">
                <a:solidFill>
                  <a:schemeClr val="bg1">
                    <a:lumMod val="50000"/>
                  </a:schemeClr>
                </a:solidFill>
              </a:rPr>
              <a:t>/ month</a:t>
            </a:r>
            <a:endParaRPr lang="en-US" sz="4000" b="1" cap="all" dirty="0">
              <a:solidFill>
                <a:schemeClr val="bg1">
                  <a:lumMod val="50000"/>
                </a:schemeClr>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82E60765-C729-15EA-4356-44342C67C032}"/>
              </a:ext>
            </a:extLst>
          </p:cNvPr>
          <p:cNvSpPr/>
          <p:nvPr/>
        </p:nvSpPr>
        <p:spPr>
          <a:xfrm>
            <a:off x="8543925" y="3841282"/>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C00000"/>
                </a:solidFill>
                <a:effectLst>
                  <a:outerShdw blurRad="38100" dist="38100" dir="2700000" algn="tl">
                    <a:srgbClr val="000000">
                      <a:alpha val="43137"/>
                    </a:srgbClr>
                  </a:outerShdw>
                </a:effectLst>
                <a:latin typeface="+mn-lt"/>
                <a:ea typeface="+mj-ea"/>
                <a:cs typeface="+mj-cs"/>
              </a:rPr>
              <a:t>50</a:t>
            </a:r>
            <a:r>
              <a:rPr lang="en-US" sz="6000" dirty="0">
                <a:solidFill>
                  <a:schemeClr val="tx1"/>
                </a:solidFill>
              </a:rPr>
              <a:t> 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17" name="Rectangle 16">
            <a:extLst>
              <a:ext uri="{FF2B5EF4-FFF2-40B4-BE49-F238E27FC236}">
                <a16:creationId xmlns:a16="http://schemas.microsoft.com/office/drawing/2014/main" id="{B881ADBC-FF49-8643-B8FE-83171FA83ED6}"/>
              </a:ext>
            </a:extLst>
          </p:cNvPr>
          <p:cNvSpPr/>
          <p:nvPr/>
        </p:nvSpPr>
        <p:spPr>
          <a:xfrm>
            <a:off x="8543925" y="4713491"/>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00B050"/>
                </a:solidFill>
                <a:effectLst>
                  <a:outerShdw blurRad="38100" dist="38100" dir="2700000" algn="tl">
                    <a:srgbClr val="000000">
                      <a:alpha val="43137"/>
                    </a:srgbClr>
                  </a:outerShdw>
                </a:effectLst>
                <a:latin typeface="+mn-lt"/>
                <a:ea typeface="+mj-ea"/>
                <a:cs typeface="+mj-cs"/>
              </a:rPr>
              <a:t>5 </a:t>
            </a:r>
            <a:r>
              <a:rPr lang="en-US" sz="6000" b="1" cap="all" dirty="0">
                <a:solidFill>
                  <a:schemeClr val="tx1"/>
                </a:solidFill>
                <a:effectLst>
                  <a:outerShdw blurRad="38100" dist="38100" dir="2700000" algn="tl">
                    <a:srgbClr val="000000">
                      <a:alpha val="43137"/>
                    </a:srgbClr>
                  </a:outerShdw>
                </a:effectLst>
                <a:latin typeface="+mn-lt"/>
                <a:ea typeface="+mj-ea"/>
                <a:cs typeface="+mj-cs"/>
              </a:rPr>
              <a:t>  </a:t>
            </a:r>
            <a:r>
              <a:rPr lang="en-US" sz="6000" dirty="0">
                <a:solidFill>
                  <a:schemeClr val="tx1"/>
                </a:solidFill>
              </a:rPr>
              <a:t>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Tree>
    <p:extLst>
      <p:ext uri="{BB962C8B-B14F-4D97-AF65-F5344CB8AC3E}">
        <p14:creationId xmlns:p14="http://schemas.microsoft.com/office/powerpoint/2010/main" val="307648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5" name="Rectangle 14">
            <a:extLst>
              <a:ext uri="{FF2B5EF4-FFF2-40B4-BE49-F238E27FC236}">
                <a16:creationId xmlns:a16="http://schemas.microsoft.com/office/drawing/2014/main" id="{9B13F8CF-BEC1-A415-E0F2-2A392AD685AC}"/>
              </a:ext>
            </a:extLst>
          </p:cNvPr>
          <p:cNvSpPr/>
          <p:nvPr/>
        </p:nvSpPr>
        <p:spPr>
          <a:xfrm>
            <a:off x="2009774" y="2914650"/>
            <a:ext cx="14268452" cy="1938992"/>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Loan: $100,000 @ </a:t>
            </a:r>
            <a:r>
              <a:rPr lang="en-US" sz="6000" b="1" cap="all" dirty="0">
                <a:solidFill>
                  <a:schemeClr val="tx1"/>
                </a:solidFill>
                <a:effectLst>
                  <a:outerShdw blurRad="38100" dist="38100" dir="2700000" algn="tl">
                    <a:srgbClr val="000000">
                      <a:alpha val="43137"/>
                    </a:srgbClr>
                  </a:outerShdw>
                </a:effectLst>
                <a:latin typeface="+mj-lt"/>
                <a:ea typeface="+mj-ea"/>
                <a:cs typeface="+mj-cs"/>
              </a:rPr>
              <a:t>100% </a:t>
            </a: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interest</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$8,333  </a:t>
            </a:r>
            <a:r>
              <a:rPr lang="en-US" sz="4000" dirty="0">
                <a:solidFill>
                  <a:schemeClr val="bg1">
                    <a:lumMod val="50000"/>
                  </a:schemeClr>
                </a:solidFill>
              </a:rPr>
              <a:t>/ month</a:t>
            </a:r>
            <a:endParaRPr lang="en-US" sz="4000" b="1" cap="all" dirty="0">
              <a:solidFill>
                <a:schemeClr val="bg1">
                  <a:lumMod val="50000"/>
                </a:schemeClr>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82E60765-C729-15EA-4356-44342C67C032}"/>
              </a:ext>
            </a:extLst>
          </p:cNvPr>
          <p:cNvSpPr/>
          <p:nvPr/>
        </p:nvSpPr>
        <p:spPr>
          <a:xfrm>
            <a:off x="8543925" y="3841282"/>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C00000"/>
                </a:solidFill>
                <a:effectLst>
                  <a:outerShdw blurRad="38100" dist="38100" dir="2700000" algn="tl">
                    <a:srgbClr val="000000">
                      <a:alpha val="43137"/>
                    </a:srgbClr>
                  </a:outerShdw>
                </a:effectLst>
                <a:latin typeface="+mn-lt"/>
                <a:ea typeface="+mj-ea"/>
                <a:cs typeface="+mj-cs"/>
              </a:rPr>
              <a:t>50</a:t>
            </a:r>
            <a:r>
              <a:rPr lang="en-US" sz="6000" dirty="0">
                <a:solidFill>
                  <a:schemeClr val="tx1"/>
                </a:solidFill>
              </a:rPr>
              <a:t> 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17" name="Rectangle 16">
            <a:extLst>
              <a:ext uri="{FF2B5EF4-FFF2-40B4-BE49-F238E27FC236}">
                <a16:creationId xmlns:a16="http://schemas.microsoft.com/office/drawing/2014/main" id="{B881ADBC-FF49-8643-B8FE-83171FA83ED6}"/>
              </a:ext>
            </a:extLst>
          </p:cNvPr>
          <p:cNvSpPr/>
          <p:nvPr/>
        </p:nvSpPr>
        <p:spPr>
          <a:xfrm>
            <a:off x="8543925" y="4713491"/>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00B050"/>
                </a:solidFill>
                <a:effectLst>
                  <a:outerShdw blurRad="38100" dist="38100" dir="2700000" algn="tl">
                    <a:srgbClr val="000000">
                      <a:alpha val="43137"/>
                    </a:srgbClr>
                  </a:outerShdw>
                </a:effectLst>
                <a:latin typeface="+mn-lt"/>
                <a:ea typeface="+mj-ea"/>
                <a:cs typeface="+mj-cs"/>
              </a:rPr>
              <a:t>5 </a:t>
            </a:r>
            <a:r>
              <a:rPr lang="en-US" sz="6000" b="1" cap="all" dirty="0">
                <a:solidFill>
                  <a:schemeClr val="tx1"/>
                </a:solidFill>
                <a:effectLst>
                  <a:outerShdw blurRad="38100" dist="38100" dir="2700000" algn="tl">
                    <a:srgbClr val="000000">
                      <a:alpha val="43137"/>
                    </a:srgbClr>
                  </a:outerShdw>
                </a:effectLst>
                <a:latin typeface="+mn-lt"/>
                <a:ea typeface="+mj-ea"/>
                <a:cs typeface="+mj-cs"/>
              </a:rPr>
              <a:t>  </a:t>
            </a:r>
            <a:r>
              <a:rPr lang="en-US" sz="6000" dirty="0">
                <a:solidFill>
                  <a:schemeClr val="tx1"/>
                </a:solidFill>
              </a:rPr>
              <a:t>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2" name="Rectangle 1">
            <a:extLst>
              <a:ext uri="{FF2B5EF4-FFF2-40B4-BE49-F238E27FC236}">
                <a16:creationId xmlns:a16="http://schemas.microsoft.com/office/drawing/2014/main" id="{48245B76-0BEE-A928-A5BA-5DE73F739FE5}"/>
              </a:ext>
            </a:extLst>
          </p:cNvPr>
          <p:cNvSpPr/>
          <p:nvPr/>
        </p:nvSpPr>
        <p:spPr>
          <a:xfrm>
            <a:off x="2009774" y="2914650"/>
            <a:ext cx="14268452" cy="2862322"/>
          </a:xfrm>
          <a:prstGeom prst="rect">
            <a:avLst/>
          </a:prstGeom>
        </p:spPr>
        <p:txBody>
          <a:bodyPr wrap="square">
            <a:spAutoFit/>
          </a:bodyPr>
          <a:lstStyle/>
          <a:p>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a:p>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$8,402 </a:t>
            </a:r>
            <a:r>
              <a:rPr lang="en-US" sz="4000" dirty="0">
                <a:solidFill>
                  <a:schemeClr val="bg1">
                    <a:lumMod val="50000"/>
                  </a:schemeClr>
                </a:solidFill>
              </a:rPr>
              <a:t>/ month</a:t>
            </a:r>
            <a:endParaRPr lang="en-US" sz="4000" b="1" cap="all" dirty="0">
              <a:solidFill>
                <a:schemeClr val="bg1">
                  <a:lumMod val="50000"/>
                </a:schemeClr>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40756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 name="Title 1"/>
          <p:cNvSpPr>
            <a:spLocks noGrp="1"/>
          </p:cNvSpPr>
          <p:nvPr>
            <p:ph type="title"/>
          </p:nvPr>
        </p:nvSpPr>
        <p:spPr>
          <a:xfrm>
            <a:off x="1219200" y="1333500"/>
            <a:ext cx="15544800" cy="2743200"/>
          </a:xfrm>
        </p:spPr>
        <p:txBody>
          <a:bodyPr>
            <a:noAutofit/>
          </a:bodyPr>
          <a:lstStyle/>
          <a:p>
            <a:r>
              <a:rPr lang="en-US" sz="3200" b="0" cap="none" dirty="0"/>
              <a:t>Unsurprisingly, the team did not achieve </a:t>
            </a:r>
            <a:r>
              <a:rPr lang="en-US" sz="3200" cap="none" dirty="0"/>
              <a:t>10x productivity</a:t>
            </a:r>
            <a:r>
              <a:rPr lang="en-US" sz="3200" b="0" cap="none" dirty="0"/>
              <a:t>. In fact, we found our productivity to be almost the same as it was before…Your mileage may vary, but as far as we’re concerned it’s a resounding </a:t>
            </a:r>
            <a:r>
              <a:rPr lang="en-US" sz="4800" cap="none" dirty="0">
                <a:solidFill>
                  <a:srgbClr val="FF0000"/>
                </a:solidFill>
              </a:rPr>
              <a:t>NO</a:t>
            </a:r>
            <a:r>
              <a:rPr lang="en-US" sz="3200" cap="none" dirty="0"/>
              <a:t>.</a:t>
            </a:r>
          </a:p>
        </p:txBody>
      </p:sp>
      <p:sp>
        <p:nvSpPr>
          <p:cNvPr id="3" name="Rectangle 2"/>
          <p:cNvSpPr/>
          <p:nvPr/>
        </p:nvSpPr>
        <p:spPr>
          <a:xfrm>
            <a:off x="1" y="9563101"/>
            <a:ext cx="17367542" cy="523220"/>
          </a:xfrm>
          <a:prstGeom prst="rect">
            <a:avLst/>
          </a:prstGeom>
        </p:spPr>
        <p:txBody>
          <a:bodyPr wrap="square">
            <a:spAutoFit/>
          </a:bodyPr>
          <a:lstStyle/>
          <a:p>
            <a:r>
              <a:rPr lang="en-US" sz="2800" dirty="0"/>
              <a:t>http://</a:t>
            </a:r>
            <a:r>
              <a:rPr lang="en-US" sz="2800" dirty="0" err="1"/>
              <a:t>engineering.appfolio.com</a:t>
            </a:r>
            <a:r>
              <a:rPr lang="en-US" sz="2800" dirty="0"/>
              <a:t>/</a:t>
            </a:r>
            <a:r>
              <a:rPr lang="en-US" sz="2800" dirty="0" err="1"/>
              <a:t>appfolio</a:t>
            </a:r>
            <a:r>
              <a:rPr lang="en-US" sz="2800" dirty="0"/>
              <a:t>-engineering/2014/03/17/my-experience-with-mob-programming</a:t>
            </a:r>
          </a:p>
        </p:txBody>
      </p:sp>
      <p:sp>
        <p:nvSpPr>
          <p:cNvPr id="4" name="Rectangle 3"/>
          <p:cNvSpPr/>
          <p:nvPr/>
        </p:nvSpPr>
        <p:spPr>
          <a:xfrm>
            <a:off x="1371600" y="266700"/>
            <a:ext cx="15087600" cy="830997"/>
          </a:xfrm>
          <a:prstGeom prst="rect">
            <a:avLst/>
          </a:prstGeom>
        </p:spPr>
        <p:txBody>
          <a:bodyPr wrap="square">
            <a:spAutoFit/>
          </a:bodyPr>
          <a:lstStyle/>
          <a:p>
            <a:pPr algn="ctr"/>
            <a:r>
              <a:rPr lang="en-US" sz="4800" b="1" dirty="0">
                <a:solidFill>
                  <a:schemeClr val="tx1"/>
                </a:solidFill>
                <a:effectLst>
                  <a:outerShdw blurRad="38100" dist="38100" dir="2700000" algn="tl">
                    <a:srgbClr val="000000">
                      <a:alpha val="43137"/>
                    </a:srgbClr>
                  </a:outerShdw>
                </a:effectLst>
                <a:latin typeface="+mj-lt"/>
                <a:ea typeface="+mj-ea"/>
                <a:cs typeface="+mj-cs"/>
              </a:rPr>
              <a:t>My Experience With Mob Programming</a:t>
            </a:r>
          </a:p>
        </p:txBody>
      </p:sp>
      <p:sp>
        <p:nvSpPr>
          <p:cNvPr id="5" name="Title 1">
            <a:extLst>
              <a:ext uri="{FF2B5EF4-FFF2-40B4-BE49-F238E27FC236}">
                <a16:creationId xmlns:a16="http://schemas.microsoft.com/office/drawing/2014/main" id="{74B83A5A-F5F9-B6D8-910D-186A1075F65A}"/>
              </a:ext>
            </a:extLst>
          </p:cNvPr>
          <p:cNvSpPr txBox="1">
            <a:spLocks/>
          </p:cNvSpPr>
          <p:nvPr/>
        </p:nvSpPr>
        <p:spPr>
          <a:xfrm>
            <a:off x="1219200" y="3467101"/>
            <a:ext cx="15544800" cy="42415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400"/>
              <a:buFont typeface="Calibri"/>
              <a:buNone/>
              <a:defRPr sz="8000" b="1" i="0" u="none" strike="noStrike" cap="all">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0" cap="none" dirty="0"/>
              <a:t>Is the product higher quality? Is there better test coverage? Is the code idiomatic and does it follow best practices? Are the chances of a bug crawling into the product minimized? From our experience this is the most emphatic </a:t>
            </a:r>
            <a:r>
              <a:rPr lang="en-US" sz="4800" cap="none" dirty="0">
                <a:solidFill>
                  <a:srgbClr val="00B050"/>
                </a:solidFill>
              </a:rPr>
              <a:t>YES</a:t>
            </a:r>
            <a:r>
              <a:rPr lang="en-US" sz="3200" b="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a:p>
            <a:endParaRPr lang="en-US" sz="3200" b="0" cap="none" dirty="0"/>
          </a:p>
        </p:txBody>
      </p:sp>
    </p:spTree>
    <p:extLst>
      <p:ext uri="{BB962C8B-B14F-4D97-AF65-F5344CB8AC3E}">
        <p14:creationId xmlns:p14="http://schemas.microsoft.com/office/powerpoint/2010/main" val="3515066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8"/>
          <p:cNvPicPr preferRelativeResize="0"/>
          <p:nvPr/>
        </p:nvPicPr>
        <p:blipFill rotWithShape="1">
          <a:blip r:embed="rId5">
            <a:alphaModFix/>
          </a:blip>
          <a:srcRect t="22516" b="36068"/>
          <a:stretch/>
        </p:blipFill>
        <p:spPr>
          <a:xfrm>
            <a:off x="0" y="0"/>
            <a:ext cx="18288000" cy="10287000"/>
          </a:xfrm>
          <a:prstGeom prst="rect">
            <a:avLst/>
          </a:prstGeom>
          <a:noFill/>
          <a:ln>
            <a:noFill/>
          </a:ln>
        </p:spPr>
      </p:pic>
      <p:pic>
        <p:nvPicPr>
          <p:cNvPr id="2" name="Online Media 3" descr="The Pacman rule _ Making spaces for other people">
            <a:hlinkClick r:id="" action="ppaction://media"/>
            <a:extLst>
              <a:ext uri="{FF2B5EF4-FFF2-40B4-BE49-F238E27FC236}">
                <a16:creationId xmlns:a16="http://schemas.microsoft.com/office/drawing/2014/main" id="{A0E1F99B-3C2E-E406-7FF8-720EFC24EF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85800"/>
            <a:ext cx="18288000" cy="1143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We will see…</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rotWithShape="1">
          <a:blip r:embed="rId3">
            <a:duotone>
              <a:prstClr val="black"/>
              <a:srgbClr val="D9C3A5">
                <a:tint val="50000"/>
                <a:satMod val="180000"/>
              </a:srgbClr>
            </a:duotone>
          </a:blip>
          <a:srcRect l="30911" t="1406" r="-61" b="1430"/>
          <a:stretch/>
        </p:blipFill>
        <p:spPr>
          <a:xfrm>
            <a:off x="3466214" y="0"/>
            <a:ext cx="4540324"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4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err="1">
                <a:solidFill>
                  <a:srgbClr val="3B2F20"/>
                </a:solidFill>
                <a:latin typeface="Montserrat"/>
                <a:sym typeface="Montserrat"/>
              </a:rPr>
              <a:t>Resilientency</a:t>
            </a:r>
            <a:r>
              <a:rPr lang="en-US" sz="7500" dirty="0">
                <a:solidFill>
                  <a:srgbClr val="3B2F20"/>
                </a:solidFill>
                <a:latin typeface="Montserrat"/>
                <a:sym typeface="Montserrat"/>
              </a:rPr>
              <a:t> </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2" name="Google Shape;99;p14">
            <a:extLst>
              <a:ext uri="{FF2B5EF4-FFF2-40B4-BE49-F238E27FC236}">
                <a16:creationId xmlns:a16="http://schemas.microsoft.com/office/drawing/2014/main" id="{D8C05E44-6DC6-FD2B-1E74-952A92D239D2}"/>
              </a:ext>
            </a:extLst>
          </p:cNvPr>
          <p:cNvSpPr txBox="1"/>
          <p:nvPr/>
        </p:nvSpPr>
        <p:spPr>
          <a:xfrm>
            <a:off x="8149966" y="3461416"/>
            <a:ext cx="9994605" cy="3739485"/>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negative events will work out</a:t>
            </a:r>
          </a:p>
          <a:p>
            <a:pPr marR="0" lvl="0" algn="l" rtl="0">
              <a:lnSpc>
                <a:spcPct val="150000"/>
              </a:lnSpc>
              <a:spcBef>
                <a:spcPts val="0"/>
              </a:spcBef>
              <a:spcAft>
                <a:spcPts val="0"/>
              </a:spcAft>
            </a:pPr>
            <a:r>
              <a:rPr lang="en-US" sz="5400" b="1" dirty="0">
                <a:solidFill>
                  <a:schemeClr val="bg1"/>
                </a:solidFill>
                <a:latin typeface="+mj-lt"/>
                <a:ea typeface="Cabin"/>
                <a:cs typeface="Cabin"/>
                <a:sym typeface="Cabin"/>
              </a:rPr>
              <a:t>d</a:t>
            </a:r>
            <a:r>
              <a:rPr lang="en-US" sz="5400" b="1" i="0" u="none" strike="noStrike" cap="none" dirty="0">
                <a:solidFill>
                  <a:schemeClr val="bg1"/>
                </a:solidFill>
                <a:latin typeface="+mj-lt"/>
                <a:ea typeface="Cabin"/>
                <a:cs typeface="Cabin"/>
                <a:sym typeface="Cabin"/>
              </a:rPr>
              <a:t>on’t dwell on the past</a:t>
            </a:r>
          </a:p>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learn from the mistakes</a:t>
            </a:r>
          </a:p>
        </p:txBody>
      </p:sp>
    </p:spTree>
    <p:extLst>
      <p:ext uri="{BB962C8B-B14F-4D97-AF65-F5344CB8AC3E}">
        <p14:creationId xmlns:p14="http://schemas.microsoft.com/office/powerpoint/2010/main" val="3366689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 / 12</a:t>
            </a:r>
            <a:endParaRPr dirty="0">
              <a:solidFill>
                <a:srgbClr val="A1804A"/>
              </a:solidFill>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2025505" y="386618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tend to chat to strangers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2956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when in line at a </a:t>
            </a:r>
            <a:r>
              <a:rPr lang="en-US" sz="3200" b="0" i="0" u="none" strike="noStrike" cap="none" dirty="0">
                <a:solidFill>
                  <a:srgbClr val="3B2F20"/>
                </a:solidFill>
                <a:latin typeface="Montserrat"/>
                <a:ea typeface="Montserrat"/>
                <a:cs typeface="Montserrat"/>
                <a:sym typeface="Montserrat"/>
              </a:rPr>
              <a:t>supermarket or bank.</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2305091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pic>
        <p:nvPicPr>
          <p:cNvPr id="154" name="Google Shape;154;p16"/>
          <p:cNvPicPr preferRelativeResize="0"/>
          <p:nvPr/>
        </p:nvPicPr>
        <p:blipFill>
          <a:blip r:embed="rId3"/>
          <a:srcRect l="36532" r="36532"/>
          <a:stretch/>
        </p:blipFill>
        <p:spPr>
          <a:xfrm>
            <a:off x="3036462" y="0"/>
            <a:ext cx="4970076" cy="10287000"/>
          </a:xfrm>
          <a:prstGeom prst="rect">
            <a:avLst/>
          </a:prstGeom>
          <a:noFill/>
          <a:ln>
            <a:noFill/>
          </a:ln>
        </p:spPr>
      </p:pic>
      <p:pic>
        <p:nvPicPr>
          <p:cNvPr id="11" name="Picture 10" descr="A picture containing text, indoor&#10;&#10;Description automatically generated">
            <a:extLst>
              <a:ext uri="{FF2B5EF4-FFF2-40B4-BE49-F238E27FC236}">
                <a16:creationId xmlns:a16="http://schemas.microsoft.com/office/drawing/2014/main" id="{CF297A08-2A6A-B787-BBE4-DBA3290F941B}"/>
              </a:ext>
            </a:extLst>
          </p:cNvPr>
          <p:cNvPicPr>
            <a:picLocks noChangeAspect="1"/>
          </p:cNvPicPr>
          <p:nvPr/>
        </p:nvPicPr>
        <p:blipFill rotWithShape="1">
          <a:blip r:embed="rId4"/>
          <a:srcRect l="23838" t="30025" r="31370" b="16871"/>
          <a:stretch/>
        </p:blipFill>
        <p:spPr>
          <a:xfrm>
            <a:off x="6198667" y="2307437"/>
            <a:ext cx="3481443" cy="3095626"/>
          </a:xfrm>
          <a:prstGeom prst="rect">
            <a:avLst/>
          </a:prstGeom>
        </p:spPr>
      </p:pic>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pic>
        <p:nvPicPr>
          <p:cNvPr id="3" name="Picture 2" descr="A picture containing text, tree, outdoor, sign&#10;&#10;Description automatically generated">
            <a:extLst>
              <a:ext uri="{FF2B5EF4-FFF2-40B4-BE49-F238E27FC236}">
                <a16:creationId xmlns:a16="http://schemas.microsoft.com/office/drawing/2014/main" id="{E1F37908-3AE8-F804-96FF-87437CDED770}"/>
              </a:ext>
            </a:extLst>
          </p:cNvPr>
          <p:cNvPicPr>
            <a:picLocks noChangeAspect="1"/>
          </p:cNvPicPr>
          <p:nvPr/>
        </p:nvPicPr>
        <p:blipFill>
          <a:blip r:embed="rId5"/>
          <a:stretch>
            <a:fillRect/>
          </a:stretch>
        </p:blipFill>
        <p:spPr>
          <a:xfrm>
            <a:off x="7872238" y="1866901"/>
            <a:ext cx="7543800" cy="10058400"/>
          </a:xfrm>
          <a:prstGeom prst="rect">
            <a:avLst/>
          </a:prstGeom>
        </p:spPr>
      </p:pic>
      <p:pic>
        <p:nvPicPr>
          <p:cNvPr id="5" name="Picture 4" descr="A picture containing outdoor, ground, rock, old&#10;&#10;Description automatically generated">
            <a:extLst>
              <a:ext uri="{FF2B5EF4-FFF2-40B4-BE49-F238E27FC236}">
                <a16:creationId xmlns:a16="http://schemas.microsoft.com/office/drawing/2014/main" id="{9D999FAF-FFA4-3EBA-2F01-EA5929B6D7E3}"/>
              </a:ext>
            </a:extLst>
          </p:cNvPr>
          <p:cNvPicPr>
            <a:picLocks noChangeAspect="1"/>
          </p:cNvPicPr>
          <p:nvPr/>
        </p:nvPicPr>
        <p:blipFill>
          <a:blip r:embed="rId6"/>
          <a:stretch>
            <a:fillRect/>
          </a:stretch>
        </p:blipFill>
        <p:spPr>
          <a:xfrm>
            <a:off x="6195531" y="5403062"/>
            <a:ext cx="3662953" cy="488393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C82B5E7E-5012-8F6F-4C9C-222002041EB1}"/>
              </a:ext>
            </a:extLst>
          </p:cNvPr>
          <p:cNvPicPr>
            <a:picLocks noChangeAspect="1"/>
          </p:cNvPicPr>
          <p:nvPr/>
        </p:nvPicPr>
        <p:blipFill rotWithShape="1">
          <a:blip r:embed="rId7"/>
          <a:srcRect l="16288" t="42045" r="10796" b="15767"/>
          <a:stretch/>
        </p:blipFill>
        <p:spPr>
          <a:xfrm>
            <a:off x="13847463" y="6748475"/>
            <a:ext cx="4586975" cy="3538525"/>
          </a:xfrm>
          <a:prstGeom prst="rect">
            <a:avLst/>
          </a:prstGeom>
        </p:spPr>
      </p:pic>
      <p:pic>
        <p:nvPicPr>
          <p:cNvPr id="13" name="Picture 12" descr="A picture containing outdoor, snow&#10;&#10;Description automatically generated">
            <a:extLst>
              <a:ext uri="{FF2B5EF4-FFF2-40B4-BE49-F238E27FC236}">
                <a16:creationId xmlns:a16="http://schemas.microsoft.com/office/drawing/2014/main" id="{D42B7951-CA78-8E2F-FF4D-CE9A16CFB840}"/>
              </a:ext>
            </a:extLst>
          </p:cNvPr>
          <p:cNvPicPr>
            <a:picLocks noChangeAspect="1"/>
          </p:cNvPicPr>
          <p:nvPr/>
        </p:nvPicPr>
        <p:blipFill rotWithShape="1">
          <a:blip r:embed="rId8"/>
          <a:srcRect l="23406" t="22615" r="14852" b="33682"/>
          <a:stretch/>
        </p:blipFill>
        <p:spPr>
          <a:xfrm>
            <a:off x="13630275" y="2257419"/>
            <a:ext cx="4657725" cy="4395795"/>
          </a:xfrm>
          <a:prstGeom prst="rect">
            <a:avLst/>
          </a:prstGeom>
        </p:spPr>
      </p:pic>
      <p:pic>
        <p:nvPicPr>
          <p:cNvPr id="15" name="Picture 14" descr="A picture containing sky, outdoor, snow, house&#10;&#10;Description automatically generated">
            <a:extLst>
              <a:ext uri="{FF2B5EF4-FFF2-40B4-BE49-F238E27FC236}">
                <a16:creationId xmlns:a16="http://schemas.microsoft.com/office/drawing/2014/main" id="{D7609617-0D10-B37D-A7C9-64154CE82B4B}"/>
              </a:ext>
            </a:extLst>
          </p:cNvPr>
          <p:cNvPicPr>
            <a:picLocks noChangeAspect="1"/>
          </p:cNvPicPr>
          <p:nvPr/>
        </p:nvPicPr>
        <p:blipFill rotWithShape="1">
          <a:blip r:embed="rId9"/>
          <a:srcRect l="45920" t="39134" r="25796" b="53758"/>
          <a:stretch/>
        </p:blipFill>
        <p:spPr>
          <a:xfrm>
            <a:off x="8003402" y="0"/>
            <a:ext cx="10284597" cy="2257419"/>
          </a:xfrm>
          <a:prstGeom prst="rect">
            <a:avLst/>
          </a:prstGeom>
        </p:spPr>
      </p:pic>
    </p:spTree>
    <p:extLst>
      <p:ext uri="{BB962C8B-B14F-4D97-AF65-F5344CB8AC3E}">
        <p14:creationId xmlns:p14="http://schemas.microsoft.com/office/powerpoint/2010/main" val="2708517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pic>
        <p:nvPicPr>
          <p:cNvPr id="4" name="Picture 3" descr="A picture containing outdoor, grass, tree, sky&#10;&#10;Description automatically generated">
            <a:extLst>
              <a:ext uri="{FF2B5EF4-FFF2-40B4-BE49-F238E27FC236}">
                <a16:creationId xmlns:a16="http://schemas.microsoft.com/office/drawing/2014/main" id="{FA63C6DC-AC9E-4763-0338-1FC19469E5E2}"/>
              </a:ext>
            </a:extLst>
          </p:cNvPr>
          <p:cNvPicPr>
            <a:picLocks noChangeAspect="1"/>
          </p:cNvPicPr>
          <p:nvPr/>
        </p:nvPicPr>
        <p:blipFill>
          <a:blip r:embed="rId3"/>
          <a:stretch>
            <a:fillRect/>
          </a:stretch>
        </p:blipFill>
        <p:spPr>
          <a:xfrm>
            <a:off x="2286000" y="0"/>
            <a:ext cx="7772400" cy="5829300"/>
          </a:xfrm>
          <a:prstGeom prst="rect">
            <a:avLst/>
          </a:prstGeom>
        </p:spPr>
      </p:pic>
      <p:pic>
        <p:nvPicPr>
          <p:cNvPr id="8" name="Picture 7" descr="A picture containing outdoor, sky, house, area&#10;&#10;Description automatically generated">
            <a:extLst>
              <a:ext uri="{FF2B5EF4-FFF2-40B4-BE49-F238E27FC236}">
                <a16:creationId xmlns:a16="http://schemas.microsoft.com/office/drawing/2014/main" id="{C4948256-4A13-BDFC-7FA6-A4753372105C}"/>
              </a:ext>
            </a:extLst>
          </p:cNvPr>
          <p:cNvPicPr>
            <a:picLocks noChangeAspect="1"/>
          </p:cNvPicPr>
          <p:nvPr/>
        </p:nvPicPr>
        <p:blipFill rotWithShape="1">
          <a:blip r:embed="rId4"/>
          <a:srcRect l="13852" t="10701" r="15428" b="44947"/>
          <a:stretch/>
        </p:blipFill>
        <p:spPr>
          <a:xfrm>
            <a:off x="2280217" y="0"/>
            <a:ext cx="16007784" cy="10287000"/>
          </a:xfrm>
          <a:prstGeom prst="rect">
            <a:avLst/>
          </a:prstGeom>
        </p:spPr>
      </p:pic>
    </p:spTree>
    <p:extLst>
      <p:ext uri="{BB962C8B-B14F-4D97-AF65-F5344CB8AC3E}">
        <p14:creationId xmlns:p14="http://schemas.microsoft.com/office/powerpoint/2010/main" val="1984604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pic>
        <p:nvPicPr>
          <p:cNvPr id="4" name="Picture 3" descr="A picture containing outdoor, grass, tree, sky&#10;&#10;Description automatically generated">
            <a:extLst>
              <a:ext uri="{FF2B5EF4-FFF2-40B4-BE49-F238E27FC236}">
                <a16:creationId xmlns:a16="http://schemas.microsoft.com/office/drawing/2014/main" id="{FA63C6DC-AC9E-4763-0338-1FC19469E5E2}"/>
              </a:ext>
            </a:extLst>
          </p:cNvPr>
          <p:cNvPicPr>
            <a:picLocks noChangeAspect="1"/>
          </p:cNvPicPr>
          <p:nvPr/>
        </p:nvPicPr>
        <p:blipFill rotWithShape="1">
          <a:blip r:embed="rId3"/>
          <a:srcRect l="16707" t="21079" r="29963" b="38479"/>
          <a:stretch/>
        </p:blipFill>
        <p:spPr>
          <a:xfrm>
            <a:off x="2514600" y="0"/>
            <a:ext cx="18087175" cy="10287000"/>
          </a:xfrm>
          <a:prstGeom prst="rect">
            <a:avLst/>
          </a:prstGeom>
        </p:spPr>
      </p:pic>
    </p:spTree>
    <p:extLst>
      <p:ext uri="{BB962C8B-B14F-4D97-AF65-F5344CB8AC3E}">
        <p14:creationId xmlns:p14="http://schemas.microsoft.com/office/powerpoint/2010/main" val="3511928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4000" y="1999192"/>
            <a:ext cx="6483120" cy="227076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0" i="0" u="none" strike="noStrike" cap="none">
                <a:solidFill>
                  <a:srgbClr val="3B2F20"/>
                </a:solidFill>
                <a:latin typeface="Cabin"/>
                <a:ea typeface="Cabin"/>
                <a:cs typeface="Cabin"/>
                <a:sym typeface="Cabin"/>
              </a:rPr>
              <a:t>Paragraph 1 Present with ease and wow any audience with Canva Presentations. Choose from over a thousand professionally-made templates to fit any objective or topic. Make it your own by customizing it with text and photos. </a:t>
            </a:r>
            <a:endParaRPr/>
          </a:p>
        </p:txBody>
      </p:sp>
      <p:sp>
        <p:nvSpPr>
          <p:cNvPr id="100" name="Google Shape;100;p14"/>
          <p:cNvSpPr txBox="1"/>
          <p:nvPr/>
        </p:nvSpPr>
        <p:spPr>
          <a:xfrm>
            <a:off x="9144000" y="5776136"/>
            <a:ext cx="6225357" cy="197739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b="0" i="0" u="none" strike="noStrike" cap="none">
                <a:solidFill>
                  <a:srgbClr val="3B2F20"/>
                </a:solidFill>
                <a:latin typeface="Cabin"/>
                <a:ea typeface="Cabin"/>
                <a:cs typeface="Cabin"/>
                <a:sym typeface="Cabin"/>
              </a:rPr>
              <a:t>Paragraph 2 Present with ease and wow any audience with Canva Presentations. Choose from over a thousand professionally-made templates to fit any objective or topic. Make it your own by customizing it with text and photos. </a:t>
            </a:r>
            <a:endParaRPr/>
          </a:p>
        </p:txBody>
      </p:sp>
      <p:sp>
        <p:nvSpPr>
          <p:cNvPr id="101" name="Google Shape;101;p14"/>
          <p:cNvSpPr txBox="1"/>
          <p:nvPr/>
        </p:nvSpPr>
        <p:spPr>
          <a:xfrm>
            <a:off x="856388" y="8141848"/>
            <a:ext cx="6910589" cy="440690"/>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HEADING 5 </a:t>
            </a:r>
            <a:endParaRPr/>
          </a:p>
        </p:txBody>
      </p:sp>
      <p:sp>
        <p:nvSpPr>
          <p:cNvPr id="102" name="Google Shape;102;p14"/>
          <p:cNvSpPr txBox="1"/>
          <p:nvPr/>
        </p:nvSpPr>
        <p:spPr>
          <a:xfrm>
            <a:off x="856388" y="3693166"/>
            <a:ext cx="6910589" cy="12763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b="0" i="0" u="none" strike="noStrike" cap="none">
                <a:solidFill>
                  <a:srgbClr val="3B2F20"/>
                </a:solidFill>
                <a:latin typeface="Montserrat"/>
                <a:ea typeface="Montserrat"/>
                <a:cs typeface="Montserrat"/>
                <a:sym typeface="Montserrat"/>
              </a:rPr>
              <a:t>HEADING 1</a:t>
            </a:r>
            <a:endParaRPr/>
          </a:p>
        </p:txBody>
      </p:sp>
      <p:sp>
        <p:nvSpPr>
          <p:cNvPr id="103" name="Google Shape;103;p14"/>
          <p:cNvSpPr txBox="1"/>
          <p:nvPr/>
        </p:nvSpPr>
        <p:spPr>
          <a:xfrm>
            <a:off x="856388" y="7349424"/>
            <a:ext cx="6910589"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HEADING 4</a:t>
            </a:r>
            <a:endParaRPr/>
          </a:p>
        </p:txBody>
      </p:sp>
      <p:sp>
        <p:nvSpPr>
          <p:cNvPr id="104" name="Google Shape;104;p14"/>
          <p:cNvSpPr txBox="1"/>
          <p:nvPr/>
        </p:nvSpPr>
        <p:spPr>
          <a:xfrm>
            <a:off x="856388" y="2929467"/>
            <a:ext cx="6910589" cy="47180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SUBTITLE</a:t>
            </a:r>
            <a:endParaRPr/>
          </a:p>
        </p:txBody>
      </p:sp>
      <p:sp>
        <p:nvSpPr>
          <p:cNvPr id="105" name="Google Shape;105;p14"/>
          <p:cNvSpPr txBox="1"/>
          <p:nvPr/>
        </p:nvSpPr>
        <p:spPr>
          <a:xfrm>
            <a:off x="856388" y="628786"/>
            <a:ext cx="6910589"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PRETITLE</a:t>
            </a:r>
            <a:endParaRPr/>
          </a:p>
        </p:txBody>
      </p:sp>
      <p:sp>
        <p:nvSpPr>
          <p:cNvPr id="106" name="Google Shape;106;p14"/>
          <p:cNvSpPr txBox="1"/>
          <p:nvPr/>
        </p:nvSpPr>
        <p:spPr>
          <a:xfrm>
            <a:off x="856388" y="5239598"/>
            <a:ext cx="6910589" cy="1000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a:solidFill>
                  <a:srgbClr val="3B2F20"/>
                </a:solidFill>
                <a:latin typeface="Montserrat"/>
                <a:ea typeface="Montserrat"/>
                <a:cs typeface="Montserrat"/>
                <a:sym typeface="Montserrat"/>
              </a:rPr>
              <a:t>HEADING 2</a:t>
            </a:r>
            <a:endParaRPr/>
          </a:p>
        </p:txBody>
      </p:sp>
      <p:sp>
        <p:nvSpPr>
          <p:cNvPr id="107" name="Google Shape;107;p14"/>
          <p:cNvSpPr txBox="1"/>
          <p:nvPr/>
        </p:nvSpPr>
        <p:spPr>
          <a:xfrm>
            <a:off x="856388" y="6452093"/>
            <a:ext cx="6910589" cy="606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HEADING 3</a:t>
            </a:r>
            <a:endParaRPr/>
          </a:p>
        </p:txBody>
      </p:sp>
      <p:sp>
        <p:nvSpPr>
          <p:cNvPr id="108" name="Google Shape;108;p14"/>
          <p:cNvSpPr txBox="1"/>
          <p:nvPr/>
        </p:nvSpPr>
        <p:spPr>
          <a:xfrm>
            <a:off x="856388" y="1280385"/>
            <a:ext cx="6910589" cy="14287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a:solidFill>
                  <a:srgbClr val="3B2F20"/>
                </a:solidFill>
                <a:latin typeface="Montserrat"/>
                <a:ea typeface="Montserrat"/>
                <a:cs typeface="Montserrat"/>
                <a:sym typeface="Montserrat"/>
              </a:rPr>
              <a:t>TITLE</a:t>
            </a:r>
            <a:endParaRPr/>
          </a:p>
        </p:txBody>
      </p:sp>
      <p:sp>
        <p:nvSpPr>
          <p:cNvPr id="109" name="Google Shape;109;p14"/>
          <p:cNvSpPr txBox="1"/>
          <p:nvPr/>
        </p:nvSpPr>
        <p:spPr>
          <a:xfrm>
            <a:off x="856388" y="8732998"/>
            <a:ext cx="6910589"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HEADING 6</a:t>
            </a:r>
            <a:endParaRPr/>
          </a:p>
        </p:txBody>
      </p:sp>
      <p:sp>
        <p:nvSpPr>
          <p:cNvPr id="110" name="Google Shape;110;p14"/>
          <p:cNvSpPr txBox="1"/>
          <p:nvPr/>
        </p:nvSpPr>
        <p:spPr>
          <a:xfrm>
            <a:off x="856388" y="9328649"/>
            <a:ext cx="6910589" cy="29146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0" i="0" u="none" strike="noStrike" cap="none">
                <a:solidFill>
                  <a:srgbClr val="3B2F20"/>
                </a:solidFill>
                <a:latin typeface="Montserrat"/>
                <a:ea typeface="Montserrat"/>
                <a:cs typeface="Montserrat"/>
                <a:sym typeface="Montserrat"/>
              </a:rPr>
              <a:t>FOOTER </a:t>
            </a:r>
            <a:endParaRPr/>
          </a:p>
        </p:txBody>
      </p:sp>
      <p:pic>
        <p:nvPicPr>
          <p:cNvPr id="111" name="Google Shape;111;p14"/>
          <p:cNvPicPr preferRelativeResize="0"/>
          <p:nvPr/>
        </p:nvPicPr>
        <p:blipFill rotWithShape="1">
          <a:blip r:embed="rId4">
            <a:alphaModFix/>
          </a:blip>
          <a:srcRect l="7988" r="7988"/>
          <a:stretch/>
        </p:blipFill>
        <p:spPr>
          <a:xfrm>
            <a:off x="4486416" y="6968811"/>
            <a:ext cx="4084141" cy="5302607"/>
          </a:xfrm>
          <a:prstGeom prst="rect">
            <a:avLst/>
          </a:prstGeom>
          <a:noFill/>
          <a:ln>
            <a:noFill/>
          </a:ln>
        </p:spPr>
      </p:pic>
      <p:pic>
        <p:nvPicPr>
          <p:cNvPr id="112" name="Google Shape;112;p14"/>
          <p:cNvPicPr preferRelativeResize="0"/>
          <p:nvPr/>
        </p:nvPicPr>
        <p:blipFill rotWithShape="1">
          <a:blip r:embed="rId4">
            <a:alphaModFix/>
          </a:blip>
          <a:srcRect l="7988" r="7988"/>
          <a:stretch/>
        </p:blipFill>
        <p:spPr>
          <a:xfrm>
            <a:off x="16177341" y="-2593472"/>
            <a:ext cx="3533919" cy="4588232"/>
          </a:xfrm>
          <a:prstGeom prst="rect">
            <a:avLst/>
          </a:prstGeom>
          <a:noFill/>
          <a:ln>
            <a:noFill/>
          </a:ln>
        </p:spPr>
      </p:pic>
      <p:cxnSp>
        <p:nvCxnSpPr>
          <p:cNvPr id="113" name="Google Shape;113;p14"/>
          <p:cNvCxnSpPr/>
          <p:nvPr/>
        </p:nvCxnSpPr>
        <p:spPr>
          <a:xfrm>
            <a:off x="9144000" y="4921891"/>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p:nvPr/>
        </p:nvCxnSpPr>
        <p:spPr>
          <a:xfrm rot="-5400000">
            <a:off x="4908985" y="4933383"/>
            <a:ext cx="5763608"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1346213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4000" y="1999192"/>
            <a:ext cx="6483120" cy="227076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0" i="0" u="none" strike="noStrike" cap="none">
                <a:solidFill>
                  <a:srgbClr val="3B2F20"/>
                </a:solidFill>
                <a:latin typeface="Cabin"/>
                <a:ea typeface="Cabin"/>
                <a:cs typeface="Cabin"/>
                <a:sym typeface="Cabin"/>
              </a:rPr>
              <a:t>Paragraph 1 Present with ease and wow any audience with Canva Presentations. Choose from over a thousand professionally-made templates to fit any objective or topic. Make it your own by customizing it with text and photos. </a:t>
            </a:r>
            <a:endParaRPr/>
          </a:p>
        </p:txBody>
      </p:sp>
      <p:sp>
        <p:nvSpPr>
          <p:cNvPr id="100" name="Google Shape;100;p14"/>
          <p:cNvSpPr txBox="1"/>
          <p:nvPr/>
        </p:nvSpPr>
        <p:spPr>
          <a:xfrm>
            <a:off x="9144000" y="5776136"/>
            <a:ext cx="6225357" cy="197739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b="0" i="0" u="none" strike="noStrike" cap="none">
                <a:solidFill>
                  <a:srgbClr val="3B2F20"/>
                </a:solidFill>
                <a:latin typeface="Cabin"/>
                <a:ea typeface="Cabin"/>
                <a:cs typeface="Cabin"/>
                <a:sym typeface="Cabin"/>
              </a:rPr>
              <a:t>Paragraph 2 Present with ease and wow any audience with Canva Presentations. Choose from over a thousand professionally-made templates to fit any objective or topic. Make it your own by customizing it with text and photos. </a:t>
            </a:r>
            <a:endParaRPr/>
          </a:p>
        </p:txBody>
      </p:sp>
      <p:sp>
        <p:nvSpPr>
          <p:cNvPr id="101" name="Google Shape;101;p14"/>
          <p:cNvSpPr txBox="1"/>
          <p:nvPr/>
        </p:nvSpPr>
        <p:spPr>
          <a:xfrm>
            <a:off x="856388" y="8141848"/>
            <a:ext cx="6910589" cy="440690"/>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HEADING 5 </a:t>
            </a:r>
            <a:endParaRPr/>
          </a:p>
        </p:txBody>
      </p:sp>
      <p:sp>
        <p:nvSpPr>
          <p:cNvPr id="102" name="Google Shape;102;p14"/>
          <p:cNvSpPr txBox="1"/>
          <p:nvPr/>
        </p:nvSpPr>
        <p:spPr>
          <a:xfrm>
            <a:off x="856388" y="3693166"/>
            <a:ext cx="6910589" cy="12763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b="0" i="0" u="none" strike="noStrike" cap="none">
                <a:solidFill>
                  <a:srgbClr val="3B2F20"/>
                </a:solidFill>
                <a:latin typeface="Montserrat"/>
                <a:ea typeface="Montserrat"/>
                <a:cs typeface="Montserrat"/>
                <a:sym typeface="Montserrat"/>
              </a:rPr>
              <a:t>HEADING 1</a:t>
            </a:r>
            <a:endParaRPr/>
          </a:p>
        </p:txBody>
      </p:sp>
      <p:sp>
        <p:nvSpPr>
          <p:cNvPr id="103" name="Google Shape;103;p14"/>
          <p:cNvSpPr txBox="1"/>
          <p:nvPr/>
        </p:nvSpPr>
        <p:spPr>
          <a:xfrm>
            <a:off x="856388" y="7349424"/>
            <a:ext cx="6910589"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HEADING 4</a:t>
            </a:r>
            <a:endParaRPr/>
          </a:p>
        </p:txBody>
      </p:sp>
      <p:sp>
        <p:nvSpPr>
          <p:cNvPr id="104" name="Google Shape;104;p14"/>
          <p:cNvSpPr txBox="1"/>
          <p:nvPr/>
        </p:nvSpPr>
        <p:spPr>
          <a:xfrm>
            <a:off x="856388" y="2929467"/>
            <a:ext cx="6910589" cy="47180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SUBTITLE</a:t>
            </a:r>
            <a:endParaRPr/>
          </a:p>
        </p:txBody>
      </p:sp>
      <p:sp>
        <p:nvSpPr>
          <p:cNvPr id="105" name="Google Shape;105;p14"/>
          <p:cNvSpPr txBox="1"/>
          <p:nvPr/>
        </p:nvSpPr>
        <p:spPr>
          <a:xfrm>
            <a:off x="856388" y="628786"/>
            <a:ext cx="6910589"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PRETITLE</a:t>
            </a:r>
            <a:endParaRPr/>
          </a:p>
        </p:txBody>
      </p:sp>
      <p:sp>
        <p:nvSpPr>
          <p:cNvPr id="106" name="Google Shape;106;p14"/>
          <p:cNvSpPr txBox="1"/>
          <p:nvPr/>
        </p:nvSpPr>
        <p:spPr>
          <a:xfrm>
            <a:off x="856388" y="5239598"/>
            <a:ext cx="6910589" cy="1000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a:solidFill>
                  <a:srgbClr val="3B2F20"/>
                </a:solidFill>
                <a:latin typeface="Montserrat"/>
                <a:ea typeface="Montserrat"/>
                <a:cs typeface="Montserrat"/>
                <a:sym typeface="Montserrat"/>
              </a:rPr>
              <a:t>HEADING 2</a:t>
            </a:r>
            <a:endParaRPr/>
          </a:p>
        </p:txBody>
      </p:sp>
      <p:sp>
        <p:nvSpPr>
          <p:cNvPr id="107" name="Google Shape;107;p14"/>
          <p:cNvSpPr txBox="1"/>
          <p:nvPr/>
        </p:nvSpPr>
        <p:spPr>
          <a:xfrm>
            <a:off x="856388" y="6452093"/>
            <a:ext cx="6910589" cy="606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HEADING 3</a:t>
            </a:r>
            <a:endParaRPr/>
          </a:p>
        </p:txBody>
      </p:sp>
      <p:sp>
        <p:nvSpPr>
          <p:cNvPr id="108" name="Google Shape;108;p14"/>
          <p:cNvSpPr txBox="1"/>
          <p:nvPr/>
        </p:nvSpPr>
        <p:spPr>
          <a:xfrm>
            <a:off x="856388" y="1280385"/>
            <a:ext cx="6910589" cy="14287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a:solidFill>
                  <a:srgbClr val="3B2F20"/>
                </a:solidFill>
                <a:latin typeface="Montserrat"/>
                <a:ea typeface="Montserrat"/>
                <a:cs typeface="Montserrat"/>
                <a:sym typeface="Montserrat"/>
              </a:rPr>
              <a:t>TITLE</a:t>
            </a:r>
            <a:endParaRPr/>
          </a:p>
        </p:txBody>
      </p:sp>
      <p:sp>
        <p:nvSpPr>
          <p:cNvPr id="109" name="Google Shape;109;p14"/>
          <p:cNvSpPr txBox="1"/>
          <p:nvPr/>
        </p:nvSpPr>
        <p:spPr>
          <a:xfrm>
            <a:off x="856388" y="8732998"/>
            <a:ext cx="6910589"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HEADING 6</a:t>
            </a:r>
            <a:endParaRPr/>
          </a:p>
        </p:txBody>
      </p:sp>
      <p:sp>
        <p:nvSpPr>
          <p:cNvPr id="110" name="Google Shape;110;p14"/>
          <p:cNvSpPr txBox="1"/>
          <p:nvPr/>
        </p:nvSpPr>
        <p:spPr>
          <a:xfrm>
            <a:off x="856388" y="9328649"/>
            <a:ext cx="6910589" cy="29146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0" i="0" u="none" strike="noStrike" cap="none">
                <a:solidFill>
                  <a:srgbClr val="3B2F20"/>
                </a:solidFill>
                <a:latin typeface="Montserrat"/>
                <a:ea typeface="Montserrat"/>
                <a:cs typeface="Montserrat"/>
                <a:sym typeface="Montserrat"/>
              </a:rPr>
              <a:t>FOOTER </a:t>
            </a:r>
            <a:endParaRPr/>
          </a:p>
        </p:txBody>
      </p:sp>
      <p:pic>
        <p:nvPicPr>
          <p:cNvPr id="111" name="Google Shape;111;p14"/>
          <p:cNvPicPr preferRelativeResize="0"/>
          <p:nvPr/>
        </p:nvPicPr>
        <p:blipFill rotWithShape="1">
          <a:blip r:embed="rId4">
            <a:alphaModFix/>
          </a:blip>
          <a:srcRect l="7988" r="7988"/>
          <a:stretch/>
        </p:blipFill>
        <p:spPr>
          <a:xfrm>
            <a:off x="4486416" y="6968811"/>
            <a:ext cx="4084141" cy="5302607"/>
          </a:xfrm>
          <a:prstGeom prst="rect">
            <a:avLst/>
          </a:prstGeom>
          <a:noFill/>
          <a:ln>
            <a:noFill/>
          </a:ln>
        </p:spPr>
      </p:pic>
      <p:pic>
        <p:nvPicPr>
          <p:cNvPr id="112" name="Google Shape;112;p14"/>
          <p:cNvPicPr preferRelativeResize="0"/>
          <p:nvPr/>
        </p:nvPicPr>
        <p:blipFill rotWithShape="1">
          <a:blip r:embed="rId4">
            <a:alphaModFix/>
          </a:blip>
          <a:srcRect l="7988" r="7988"/>
          <a:stretch/>
        </p:blipFill>
        <p:spPr>
          <a:xfrm>
            <a:off x="16177341" y="-2593472"/>
            <a:ext cx="3533919" cy="4588232"/>
          </a:xfrm>
          <a:prstGeom prst="rect">
            <a:avLst/>
          </a:prstGeom>
          <a:noFill/>
          <a:ln>
            <a:noFill/>
          </a:ln>
        </p:spPr>
      </p:pic>
      <p:cxnSp>
        <p:nvCxnSpPr>
          <p:cNvPr id="113" name="Google Shape;113;p14"/>
          <p:cNvCxnSpPr/>
          <p:nvPr/>
        </p:nvCxnSpPr>
        <p:spPr>
          <a:xfrm>
            <a:off x="9144000" y="4921891"/>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p:nvPr/>
        </p:nvCxnSpPr>
        <p:spPr>
          <a:xfrm rot="-5400000">
            <a:off x="4908985" y="4933383"/>
            <a:ext cx="5763608"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2942785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5"/>
          <p:cNvPicPr preferRelativeResize="0"/>
          <p:nvPr/>
        </p:nvPicPr>
        <p:blipFill rotWithShape="1">
          <a:blip r:embed="rId3">
            <a:alphaModFix/>
          </a:blip>
          <a:srcRect t="22516" b="36068"/>
          <a:stretch/>
        </p:blipFill>
        <p:spPr>
          <a:xfrm>
            <a:off x="0" y="-21562"/>
            <a:ext cx="18288000" cy="10287000"/>
          </a:xfrm>
          <a:prstGeom prst="rect">
            <a:avLst/>
          </a:prstGeom>
          <a:noFill/>
          <a:ln>
            <a:noFill/>
          </a:ln>
        </p:spPr>
      </p:pic>
      <p:cxnSp>
        <p:nvCxnSpPr>
          <p:cNvPr id="120" name="Google Shape;120;p15"/>
          <p:cNvCxnSpPr/>
          <p:nvPr/>
        </p:nvCxnSpPr>
        <p:spPr>
          <a:xfrm>
            <a:off x="0" y="654050"/>
            <a:ext cx="13102553" cy="0"/>
          </a:xfrm>
          <a:prstGeom prst="straightConnector1">
            <a:avLst/>
          </a:prstGeom>
          <a:noFill/>
          <a:ln w="47625" cap="flat" cmpd="sng">
            <a:solidFill>
              <a:srgbClr val="3B2F20"/>
            </a:solidFill>
            <a:prstDash val="solid"/>
            <a:round/>
            <a:headEnd type="none" w="sm" len="sm"/>
            <a:tailEnd type="none" w="sm" len="sm"/>
          </a:ln>
        </p:spPr>
      </p:cxnSp>
      <p:grpSp>
        <p:nvGrpSpPr>
          <p:cNvPr id="121" name="Google Shape;121;p15"/>
          <p:cNvGrpSpPr/>
          <p:nvPr/>
        </p:nvGrpSpPr>
        <p:grpSpPr>
          <a:xfrm rot="5400000">
            <a:off x="957081" y="4342998"/>
            <a:ext cx="4093238" cy="5737365"/>
            <a:chOff x="0" y="-192881"/>
            <a:chExt cx="5457650" cy="7649820"/>
          </a:xfrm>
        </p:grpSpPr>
        <p:sp>
          <p:nvSpPr>
            <p:cNvPr id="122" name="Google Shape;122;p15"/>
            <p:cNvSpPr txBox="1"/>
            <p:nvPr/>
          </p:nvSpPr>
          <p:spPr>
            <a:xfrm rot="-5400000">
              <a:off x="-10465" y="1988824"/>
              <a:ext cx="6893396" cy="40428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"Google Slides" button below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"Make a copy."</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You need to sign in to your Google account.</a:t>
              </a:r>
              <a:endParaRPr/>
            </a:p>
          </p:txBody>
        </p:sp>
        <p:grpSp>
          <p:nvGrpSpPr>
            <p:cNvPr id="123" name="Google Shape;123;p15"/>
            <p:cNvGrpSpPr/>
            <p:nvPr/>
          </p:nvGrpSpPr>
          <p:grpSpPr>
            <a:xfrm>
              <a:off x="0" y="-192881"/>
              <a:ext cx="4114796" cy="7649820"/>
              <a:chOff x="0" y="-38100"/>
              <a:chExt cx="812800" cy="1511076"/>
            </a:xfrm>
          </p:grpSpPr>
          <p:sp>
            <p:nvSpPr>
              <p:cNvPr id="124" name="Google Shape;124;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25" name="Google Shape;12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6" name="Google Shape;126;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GOOGLE SLIDES</a:t>
              </a:r>
              <a:endParaRPr/>
            </a:p>
          </p:txBody>
        </p:sp>
      </p:grpSp>
      <p:grpSp>
        <p:nvGrpSpPr>
          <p:cNvPr id="127" name="Google Shape;127;p15"/>
          <p:cNvGrpSpPr/>
          <p:nvPr/>
        </p:nvGrpSpPr>
        <p:grpSpPr>
          <a:xfrm rot="5400000">
            <a:off x="7360348" y="4153165"/>
            <a:ext cx="3713570" cy="5737365"/>
            <a:chOff x="0" y="-192881"/>
            <a:chExt cx="4951426" cy="7649820"/>
          </a:xfrm>
        </p:grpSpPr>
        <p:sp>
          <p:nvSpPr>
            <p:cNvPr id="128" name="Google Shape;128;p15"/>
            <p:cNvSpPr txBox="1"/>
            <p:nvPr/>
          </p:nvSpPr>
          <p:spPr>
            <a:xfrm rot="-5400000">
              <a:off x="-97950" y="2407563"/>
              <a:ext cx="6640119" cy="34586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"PowerPoint" button below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Download and install the fonts used in this presentation as listed on the next page.</a:t>
              </a:r>
              <a:endParaRPr/>
            </a:p>
          </p:txBody>
        </p:sp>
        <p:grpSp>
          <p:nvGrpSpPr>
            <p:cNvPr id="129" name="Google Shape;129;p15"/>
            <p:cNvGrpSpPr/>
            <p:nvPr/>
          </p:nvGrpSpPr>
          <p:grpSpPr>
            <a:xfrm>
              <a:off x="0" y="-192881"/>
              <a:ext cx="4114796" cy="7649820"/>
              <a:chOff x="0" y="-38100"/>
              <a:chExt cx="812800" cy="1511076"/>
            </a:xfrm>
          </p:grpSpPr>
          <p:sp>
            <p:nvSpPr>
              <p:cNvPr id="130" name="Google Shape;130;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1" name="Google Shape;131;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POWERPOINT</a:t>
              </a:r>
              <a:endParaRPr/>
            </a:p>
          </p:txBody>
        </p:sp>
      </p:grpSp>
      <p:pic>
        <p:nvPicPr>
          <p:cNvPr id="133" name="Google Shape;133;p15"/>
          <p:cNvPicPr preferRelativeResize="0"/>
          <p:nvPr/>
        </p:nvPicPr>
        <p:blipFill rotWithShape="1">
          <a:blip r:embed="rId4">
            <a:alphaModFix amt="40000"/>
          </a:blip>
          <a:srcRect/>
          <a:stretch/>
        </p:blipFill>
        <p:spPr>
          <a:xfrm rot="-76155">
            <a:off x="13521840" y="-754787"/>
            <a:ext cx="7474920" cy="12146112"/>
          </a:xfrm>
          <a:prstGeom prst="rect">
            <a:avLst/>
          </a:prstGeom>
          <a:noFill/>
          <a:ln>
            <a:noFill/>
          </a:ln>
        </p:spPr>
      </p:pic>
      <p:grpSp>
        <p:nvGrpSpPr>
          <p:cNvPr id="134" name="Google Shape;134;p15"/>
          <p:cNvGrpSpPr/>
          <p:nvPr/>
        </p:nvGrpSpPr>
        <p:grpSpPr>
          <a:xfrm rot="5400000">
            <a:off x="13820494" y="3904848"/>
            <a:ext cx="3216938" cy="5737365"/>
            <a:chOff x="0" y="-192881"/>
            <a:chExt cx="4289249" cy="7649820"/>
          </a:xfrm>
        </p:grpSpPr>
        <p:sp>
          <p:nvSpPr>
            <p:cNvPr id="135" name="Google Shape;135;p15"/>
            <p:cNvSpPr txBox="1"/>
            <p:nvPr/>
          </p:nvSpPr>
          <p:spPr>
            <a:xfrm rot="-5400000">
              <a:off x="-575501" y="2592188"/>
              <a:ext cx="6855068" cy="28744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"Canva" button under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You need to sign in to your Canva account.</a:t>
              </a:r>
              <a:endParaRPr/>
            </a:p>
          </p:txBody>
        </p:sp>
        <p:grpSp>
          <p:nvGrpSpPr>
            <p:cNvPr id="136" name="Google Shape;136;p15"/>
            <p:cNvGrpSpPr/>
            <p:nvPr/>
          </p:nvGrpSpPr>
          <p:grpSpPr>
            <a:xfrm>
              <a:off x="0" y="-192881"/>
              <a:ext cx="4114796" cy="7649820"/>
              <a:chOff x="0" y="-38100"/>
              <a:chExt cx="812800" cy="1511076"/>
            </a:xfrm>
          </p:grpSpPr>
          <p:sp>
            <p:nvSpPr>
              <p:cNvPr id="137" name="Google Shape;137;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8" name="Google Shape;13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CANVA</a:t>
              </a:r>
              <a:endParaRPr/>
            </a:p>
          </p:txBody>
        </p:sp>
      </p:grpSp>
      <p:sp>
        <p:nvSpPr>
          <p:cNvPr id="140" name="Google Shape;140;p15"/>
          <p:cNvSpPr txBox="1"/>
          <p:nvPr/>
        </p:nvSpPr>
        <p:spPr>
          <a:xfrm>
            <a:off x="543922" y="1019175"/>
            <a:ext cx="12541758"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HOW TO USE </a:t>
            </a:r>
            <a:endParaRPr/>
          </a:p>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THIS PRESENTATION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6"/>
          <p:cNvGrpSpPr/>
          <p:nvPr/>
        </p:nvGrpSpPr>
        <p:grpSpPr>
          <a:xfrm>
            <a:off x="8801185" y="2941515"/>
            <a:ext cx="9181818" cy="5251160"/>
            <a:chOff x="0" y="0"/>
            <a:chExt cx="12242423" cy="7001546"/>
          </a:xfrm>
        </p:grpSpPr>
        <p:sp>
          <p:nvSpPr>
            <p:cNvPr id="149" name="Google Shape;149;p16"/>
            <p:cNvSpPr txBox="1"/>
            <p:nvPr/>
          </p:nvSpPr>
          <p:spPr>
            <a:xfrm>
              <a:off x="0" y="0"/>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0" name="Google Shape;150;p16"/>
            <p:cNvSpPr txBox="1"/>
            <p:nvPr/>
          </p:nvSpPr>
          <p:spPr>
            <a:xfrm>
              <a:off x="33629" y="4563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1" name="Google Shape;151;p16"/>
            <p:cNvSpPr txBox="1"/>
            <p:nvPr/>
          </p:nvSpPr>
          <p:spPr>
            <a:xfrm>
              <a:off x="0" y="1519573"/>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2" name="Google Shape;152;p16"/>
            <p:cNvSpPr txBox="1"/>
            <p:nvPr/>
          </p:nvSpPr>
          <p:spPr>
            <a:xfrm>
              <a:off x="0" y="3039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3" name="Google Shape;153;p16"/>
            <p:cNvSpPr txBox="1"/>
            <p:nvPr/>
          </p:nvSpPr>
          <p:spPr>
            <a:xfrm>
              <a:off x="33629" y="6087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grpSp>
      <p:pic>
        <p:nvPicPr>
          <p:cNvPr id="154" name="Google Shape;154;p16"/>
          <p:cNvPicPr preferRelativeResize="0"/>
          <p:nvPr/>
        </p:nvPicPr>
        <p:blipFill rotWithShape="1">
          <a:blip r:embed="rId3">
            <a:alphaModFix/>
          </a:blip>
          <a:srcRect l="13787" r="13787"/>
          <a:stretch/>
        </p:blipFill>
        <p:spPr>
          <a:xfrm>
            <a:off x="3036462" y="0"/>
            <a:ext cx="4970076" cy="10287000"/>
          </a:xfrm>
          <a:prstGeom prst="rect">
            <a:avLst/>
          </a:prstGeom>
          <a:noFill/>
          <a:ln>
            <a:noFill/>
          </a:ln>
        </p:spPr>
      </p:pic>
      <p:sp>
        <p:nvSpPr>
          <p:cNvPr id="155" name="Google Shape;155;p16"/>
          <p:cNvSpPr txBox="1"/>
          <p:nvPr/>
        </p:nvSpPr>
        <p:spPr>
          <a:xfrm rot="-5400000">
            <a:off x="-3317505" y="3939762"/>
            <a:ext cx="9815447"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ADD AN</a:t>
            </a:r>
            <a:endParaRPr/>
          </a:p>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AGENDA PAGE</a:t>
            </a:r>
            <a:endParaRPr/>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160"/>
        <p:cNvGrpSpPr/>
        <p:nvPr/>
      </p:nvGrpSpPr>
      <p:grpSpPr>
        <a:xfrm>
          <a:off x="0" y="0"/>
          <a:ext cx="0" cy="0"/>
          <a:chOff x="0" y="0"/>
          <a:chExt cx="0" cy="0"/>
        </a:xfrm>
      </p:grpSpPr>
      <p:grpSp>
        <p:nvGrpSpPr>
          <p:cNvPr id="161" name="Google Shape;161;p17"/>
          <p:cNvGrpSpPr/>
          <p:nvPr/>
        </p:nvGrpSpPr>
        <p:grpSpPr>
          <a:xfrm>
            <a:off x="0" y="3977003"/>
            <a:ext cx="18287996" cy="6309997"/>
            <a:chOff x="0" y="-38100"/>
            <a:chExt cx="4816592" cy="1661892"/>
          </a:xfrm>
        </p:grpSpPr>
        <p:sp>
          <p:nvSpPr>
            <p:cNvPr id="162" name="Google Shape;162;p17"/>
            <p:cNvSpPr/>
            <p:nvPr/>
          </p:nvSpPr>
          <p:spPr>
            <a:xfrm>
              <a:off x="0" y="0"/>
              <a:ext cx="4816592" cy="1623792"/>
            </a:xfrm>
            <a:custGeom>
              <a:avLst/>
              <a:gdLst/>
              <a:ahLst/>
              <a:cxnLst/>
              <a:rect l="l" t="t" r="r" b="b"/>
              <a:pathLst>
                <a:path w="4816592" h="1623792" extrusionOk="0">
                  <a:moveTo>
                    <a:pt x="0" y="0"/>
                  </a:moveTo>
                  <a:lnTo>
                    <a:pt x="4816592" y="0"/>
                  </a:lnTo>
                  <a:lnTo>
                    <a:pt x="4816592" y="1623792"/>
                  </a:lnTo>
                  <a:lnTo>
                    <a:pt x="0" y="1623792"/>
                  </a:lnTo>
                  <a:close/>
                </a:path>
              </a:pathLst>
            </a:custGeom>
            <a:solidFill>
              <a:srgbClr val="B29E84"/>
            </a:solidFill>
            <a:ln>
              <a:noFill/>
            </a:ln>
          </p:spPr>
        </p:sp>
        <p:sp>
          <p:nvSpPr>
            <p:cNvPr id="163" name="Google Shape;163;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4" name="Google Shape;164;p17"/>
          <p:cNvPicPr preferRelativeResize="0"/>
          <p:nvPr/>
        </p:nvPicPr>
        <p:blipFill rotWithShape="1">
          <a:blip r:embed="rId3">
            <a:alphaModFix amt="25000"/>
          </a:blip>
          <a:srcRect t="13482" b="41516"/>
          <a:stretch/>
        </p:blipFill>
        <p:spPr>
          <a:xfrm>
            <a:off x="0" y="4121664"/>
            <a:ext cx="18288000" cy="8229600"/>
          </a:xfrm>
          <a:prstGeom prst="rect">
            <a:avLst/>
          </a:prstGeom>
          <a:noFill/>
          <a:ln>
            <a:noFill/>
          </a:ln>
        </p:spPr>
      </p:pic>
      <p:sp>
        <p:nvSpPr>
          <p:cNvPr id="165" name="Google Shape;165;p17"/>
          <p:cNvSpPr txBox="1"/>
          <p:nvPr/>
        </p:nvSpPr>
        <p:spPr>
          <a:xfrm>
            <a:off x="1028700" y="701983"/>
            <a:ext cx="10193133" cy="274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WRITE YOUR TOPIC OR IDEA</a:t>
            </a:r>
            <a:endParaRPr/>
          </a:p>
        </p:txBody>
      </p:sp>
      <p:grpSp>
        <p:nvGrpSpPr>
          <p:cNvPr id="166" name="Google Shape;166;p17"/>
          <p:cNvGrpSpPr/>
          <p:nvPr/>
        </p:nvGrpSpPr>
        <p:grpSpPr>
          <a:xfrm>
            <a:off x="1029563" y="6782806"/>
            <a:ext cx="4584125" cy="1618869"/>
            <a:chOff x="0" y="0"/>
            <a:chExt cx="6112166" cy="2158492"/>
          </a:xfrm>
        </p:grpSpPr>
        <p:sp>
          <p:nvSpPr>
            <p:cNvPr id="167" name="Google Shape;167;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68" name="Google Shape;168;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a:solidFill>
                    <a:srgbClr val="FFFEF5"/>
                  </a:solidFill>
                  <a:latin typeface="Cabin"/>
                  <a:ea typeface="Cabin"/>
                  <a:cs typeface="Cabin"/>
                  <a:sym typeface="Cabin"/>
                </a:rPr>
                <a:t>Briefly elaborate on what you want to discuss. </a:t>
              </a:r>
              <a:endParaRPr/>
            </a:p>
          </p:txBody>
        </p:sp>
      </p:grpSp>
      <p:grpSp>
        <p:nvGrpSpPr>
          <p:cNvPr id="169" name="Google Shape;169;p17"/>
          <p:cNvGrpSpPr/>
          <p:nvPr/>
        </p:nvGrpSpPr>
        <p:grpSpPr>
          <a:xfrm>
            <a:off x="6852369" y="6782806"/>
            <a:ext cx="4584125" cy="1618869"/>
            <a:chOff x="0" y="0"/>
            <a:chExt cx="6112166" cy="2158492"/>
          </a:xfrm>
        </p:grpSpPr>
        <p:sp>
          <p:nvSpPr>
            <p:cNvPr id="170" name="Google Shape;170;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71" name="Google Shape;171;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Briefly elaborate on what you want to discuss. </a:t>
              </a:r>
              <a:endParaRPr/>
            </a:p>
          </p:txBody>
        </p:sp>
      </p:grpSp>
      <p:grpSp>
        <p:nvGrpSpPr>
          <p:cNvPr id="172" name="Google Shape;172;p17"/>
          <p:cNvGrpSpPr/>
          <p:nvPr/>
        </p:nvGrpSpPr>
        <p:grpSpPr>
          <a:xfrm>
            <a:off x="12674744" y="6782806"/>
            <a:ext cx="4584125" cy="1618869"/>
            <a:chOff x="0" y="0"/>
            <a:chExt cx="6112166" cy="2158492"/>
          </a:xfrm>
        </p:grpSpPr>
        <p:sp>
          <p:nvSpPr>
            <p:cNvPr id="173" name="Google Shape;173;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74" name="Google Shape;174;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Briefly elaborate on what you want to discuss. </a:t>
              </a:r>
              <a:endParaRPr/>
            </a:p>
          </p:txBody>
        </p:sp>
      </p:grpSp>
      <p:cxnSp>
        <p:nvCxnSpPr>
          <p:cNvPr id="175" name="Google Shape;175;p17"/>
          <p:cNvCxnSpPr/>
          <p:nvPr/>
        </p:nvCxnSpPr>
        <p:spPr>
          <a:xfrm>
            <a:off x="9144000" y="1414403"/>
            <a:ext cx="9147135"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8"/>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81" name="Google Shape;181;p18"/>
          <p:cNvSpPr/>
          <p:nvPr/>
        </p:nvSpPr>
        <p:spPr>
          <a:xfrm>
            <a:off x="4198571" y="4363604"/>
            <a:ext cx="5422898" cy="456192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18"/>
          <p:cNvPicPr preferRelativeResize="0"/>
          <p:nvPr/>
        </p:nvPicPr>
        <p:blipFill rotWithShape="1">
          <a:blip r:embed="rId4">
            <a:alphaModFix/>
          </a:blip>
          <a:srcRect l="8581" r="8581"/>
          <a:stretch/>
        </p:blipFill>
        <p:spPr>
          <a:xfrm>
            <a:off x="4699703" y="4813010"/>
            <a:ext cx="4444297" cy="3576730"/>
          </a:xfrm>
          <a:prstGeom prst="rect">
            <a:avLst/>
          </a:prstGeom>
          <a:noFill/>
          <a:ln>
            <a:noFill/>
          </a:ln>
        </p:spPr>
      </p:pic>
      <p:sp>
        <p:nvSpPr>
          <p:cNvPr id="183" name="Google Shape;183;p18"/>
          <p:cNvSpPr/>
          <p:nvPr/>
        </p:nvSpPr>
        <p:spPr>
          <a:xfrm>
            <a:off x="11790945" y="4363604"/>
            <a:ext cx="5422898" cy="456192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18"/>
          <p:cNvPicPr preferRelativeResize="0"/>
          <p:nvPr/>
        </p:nvPicPr>
        <p:blipFill rotWithShape="1">
          <a:blip r:embed="rId5">
            <a:alphaModFix/>
          </a:blip>
          <a:srcRect l="12795" t="2398" r="16516" b="12268"/>
          <a:stretch/>
        </p:blipFill>
        <p:spPr>
          <a:xfrm>
            <a:off x="12294533" y="4813010"/>
            <a:ext cx="4444297" cy="3576730"/>
          </a:xfrm>
          <a:prstGeom prst="rect">
            <a:avLst/>
          </a:prstGeom>
          <a:noFill/>
          <a:ln>
            <a:noFill/>
          </a:ln>
        </p:spPr>
      </p:pic>
      <p:sp>
        <p:nvSpPr>
          <p:cNvPr id="185" name="Google Shape;185;p18"/>
          <p:cNvSpPr txBox="1"/>
          <p:nvPr/>
        </p:nvSpPr>
        <p:spPr>
          <a:xfrm rot="-5400000">
            <a:off x="-2765543" y="4822943"/>
            <a:ext cx="8960085"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HELLO THERE!</a:t>
            </a:r>
            <a:endParaRPr/>
          </a:p>
        </p:txBody>
      </p:sp>
      <p:sp>
        <p:nvSpPr>
          <p:cNvPr id="186" name="Google Shape;186;p18"/>
          <p:cNvSpPr txBox="1"/>
          <p:nvPr/>
        </p:nvSpPr>
        <p:spPr>
          <a:xfrm>
            <a:off x="11805233" y="2586975"/>
            <a:ext cx="5422898" cy="1364615"/>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Cabin"/>
                <a:ea typeface="Cabin"/>
                <a:cs typeface="Cabin"/>
                <a:sym typeface="Cabin"/>
              </a:rPr>
              <a:t>I'm Rain, and I'll be sharing with you my beautiful ideas. Follow me at @reallygreatsite to learn more. </a:t>
            </a:r>
            <a:endParaRPr/>
          </a:p>
        </p:txBody>
      </p:sp>
      <p:cxnSp>
        <p:nvCxnSpPr>
          <p:cNvPr id="187" name="Google Shape;187;p18"/>
          <p:cNvCxnSpPr/>
          <p:nvPr/>
        </p:nvCxnSpPr>
        <p:spPr>
          <a:xfrm rot="5400000">
            <a:off x="-1619270" y="5689620"/>
            <a:ext cx="9147135"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130497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191"/>
        <p:cNvGrpSpPr/>
        <p:nvPr/>
      </p:nvGrpSpPr>
      <p:grpSpPr>
        <a:xfrm>
          <a:off x="0" y="0"/>
          <a:ext cx="0" cy="0"/>
          <a:chOff x="0" y="0"/>
          <a:chExt cx="0" cy="0"/>
        </a:xfrm>
      </p:grpSpPr>
      <p:sp>
        <p:nvSpPr>
          <p:cNvPr id="192" name="Google Shape;192;p19"/>
          <p:cNvSpPr/>
          <p:nvPr/>
        </p:nvSpPr>
        <p:spPr>
          <a:xfrm>
            <a:off x="3394296" y="3555103"/>
            <a:ext cx="7832144" cy="5659992"/>
          </a:xfrm>
          <a:custGeom>
            <a:avLst/>
            <a:gdLst/>
            <a:ahLst/>
            <a:cxnLst/>
            <a:rect l="l" t="t" r="r" b="b"/>
            <a:pathLst>
              <a:path w="1339825" h="968240" extrusionOk="0">
                <a:moveTo>
                  <a:pt x="0" y="0"/>
                </a:moveTo>
                <a:lnTo>
                  <a:pt x="1339825" y="0"/>
                </a:lnTo>
                <a:lnTo>
                  <a:pt x="1339825" y="968240"/>
                </a:lnTo>
                <a:lnTo>
                  <a:pt x="0" y="968240"/>
                </a:lnTo>
                <a:close/>
              </a:path>
            </a:pathLst>
          </a:custGeom>
          <a:solidFill>
            <a:srgbClr val="CFC4B2"/>
          </a:solidFill>
          <a:ln>
            <a:noFill/>
          </a:ln>
        </p:spPr>
      </p:sp>
      <p:pic>
        <p:nvPicPr>
          <p:cNvPr id="193" name="Google Shape;193;p19"/>
          <p:cNvPicPr preferRelativeResize="0"/>
          <p:nvPr/>
        </p:nvPicPr>
        <p:blipFill rotWithShape="1">
          <a:blip r:embed="rId3">
            <a:alphaModFix/>
          </a:blip>
          <a:srcRect l="24456" r="24456"/>
          <a:stretch/>
        </p:blipFill>
        <p:spPr>
          <a:xfrm>
            <a:off x="11226440" y="0"/>
            <a:ext cx="7061560" cy="9215095"/>
          </a:xfrm>
          <a:prstGeom prst="rect">
            <a:avLst/>
          </a:prstGeom>
          <a:noFill/>
          <a:ln>
            <a:noFill/>
          </a:ln>
        </p:spPr>
      </p:pic>
      <p:sp>
        <p:nvSpPr>
          <p:cNvPr id="194" name="Google Shape;194;p19"/>
          <p:cNvSpPr txBox="1"/>
          <p:nvPr/>
        </p:nvSpPr>
        <p:spPr>
          <a:xfrm>
            <a:off x="3825230" y="7416514"/>
            <a:ext cx="6458353" cy="14668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a:solidFill>
                  <a:srgbClr val="3B2F20"/>
                </a:solidFill>
                <a:latin typeface="Cabin"/>
                <a:ea typeface="Cabin"/>
                <a:cs typeface="Cabin"/>
                <a:sym typeface="Cabin"/>
              </a:rPr>
              <a:t>Elaborate on what you want to discuss. </a:t>
            </a:r>
            <a:endParaRPr/>
          </a:p>
        </p:txBody>
      </p:sp>
      <p:cxnSp>
        <p:nvCxnSpPr>
          <p:cNvPr id="195" name="Google Shape;195;p19"/>
          <p:cNvCxnSpPr/>
          <p:nvPr/>
        </p:nvCxnSpPr>
        <p:spPr>
          <a:xfrm>
            <a:off x="3394296" y="7043993"/>
            <a:ext cx="6889286" cy="0"/>
          </a:xfrm>
          <a:prstGeom prst="straightConnector1">
            <a:avLst/>
          </a:prstGeom>
          <a:noFill/>
          <a:ln w="47625" cap="flat" cmpd="sng">
            <a:solidFill>
              <a:srgbClr val="3B2F20"/>
            </a:solidFill>
            <a:prstDash val="solid"/>
            <a:round/>
            <a:headEnd type="none" w="sm" len="sm"/>
            <a:tailEnd type="none" w="sm" len="sm"/>
          </a:ln>
        </p:spPr>
      </p:cxnSp>
      <p:pic>
        <p:nvPicPr>
          <p:cNvPr id="196" name="Google Shape;196;p19"/>
          <p:cNvPicPr preferRelativeResize="0"/>
          <p:nvPr/>
        </p:nvPicPr>
        <p:blipFill rotWithShape="1">
          <a:blip r:embed="rId4">
            <a:alphaModFix/>
          </a:blip>
          <a:srcRect t="33000" b="33001"/>
          <a:stretch/>
        </p:blipFill>
        <p:spPr>
          <a:xfrm>
            <a:off x="3394296" y="0"/>
            <a:ext cx="7837131" cy="3552509"/>
          </a:xfrm>
          <a:prstGeom prst="rect">
            <a:avLst/>
          </a:prstGeom>
          <a:noFill/>
          <a:ln>
            <a:noFill/>
          </a:ln>
        </p:spPr>
      </p:pic>
      <p:sp>
        <p:nvSpPr>
          <p:cNvPr id="197" name="Google Shape;197;p19"/>
          <p:cNvSpPr txBox="1"/>
          <p:nvPr/>
        </p:nvSpPr>
        <p:spPr>
          <a:xfrm rot="-5400000">
            <a:off x="-2612946" y="3719777"/>
            <a:ext cx="8695109"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2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2025505" y="386618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worry or feel anxious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 </a:t>
            </a:r>
            <a:r>
              <a:rPr lang="en-US" sz="3200" b="1" i="0" u="none" strike="noStrike" cap="none" dirty="0">
                <a:solidFill>
                  <a:srgbClr val="3B2F20"/>
                </a:solidFill>
                <a:latin typeface="Montserrat"/>
                <a:ea typeface="Montserrat"/>
                <a:cs typeface="Montserrat"/>
                <a:sym typeface="Montserrat"/>
              </a:rPr>
              <a:t>don’t</a:t>
            </a:r>
            <a:r>
              <a:rPr lang="en-US" sz="3200" b="0" i="0" u="none" strike="noStrike" cap="none" dirty="0">
                <a:solidFill>
                  <a:srgbClr val="3B2F20"/>
                </a:solidFill>
                <a:latin typeface="Montserrat"/>
                <a:ea typeface="Montserrat"/>
                <a:cs typeface="Montserrat"/>
                <a:sym typeface="Montserrat"/>
              </a:rPr>
              <a:t> tend to</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1768790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0"/>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03" name="Google Shape;203;p20"/>
          <p:cNvPicPr preferRelativeResize="0"/>
          <p:nvPr/>
        </p:nvPicPr>
        <p:blipFill rotWithShape="1">
          <a:blip r:embed="rId4">
            <a:alphaModFix/>
          </a:blip>
          <a:srcRect l="3115" r="3114" b="29762"/>
          <a:stretch/>
        </p:blipFill>
        <p:spPr>
          <a:xfrm>
            <a:off x="1288473" y="1343533"/>
            <a:ext cx="8115300" cy="8104886"/>
          </a:xfrm>
          <a:prstGeom prst="rect">
            <a:avLst/>
          </a:prstGeom>
          <a:noFill/>
          <a:ln>
            <a:noFill/>
          </a:ln>
        </p:spPr>
      </p:pic>
      <p:grpSp>
        <p:nvGrpSpPr>
          <p:cNvPr id="204" name="Google Shape;204;p20"/>
          <p:cNvGrpSpPr/>
          <p:nvPr/>
        </p:nvGrpSpPr>
        <p:grpSpPr>
          <a:xfrm>
            <a:off x="11097787" y="1627591"/>
            <a:ext cx="6464581" cy="3520080"/>
            <a:chOff x="0" y="-336315"/>
            <a:chExt cx="1702606" cy="927100"/>
          </a:xfrm>
        </p:grpSpPr>
        <p:sp>
          <p:nvSpPr>
            <p:cNvPr id="205" name="Google Shape;205;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06" name="Google Shape;206;p20"/>
            <p:cNvSpPr txBox="1"/>
            <p:nvPr/>
          </p:nvSpPr>
          <p:spPr>
            <a:xfrm>
              <a:off x="79821" y="-336315"/>
              <a:ext cx="1622785"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07" name="Google Shape;207;p20"/>
          <p:cNvGrpSpPr/>
          <p:nvPr/>
        </p:nvGrpSpPr>
        <p:grpSpPr>
          <a:xfrm>
            <a:off x="11097787" y="3953644"/>
            <a:ext cx="6445100" cy="3520080"/>
            <a:chOff x="0" y="-313378"/>
            <a:chExt cx="1697475" cy="927100"/>
          </a:xfrm>
        </p:grpSpPr>
        <p:sp>
          <p:nvSpPr>
            <p:cNvPr id="208" name="Google Shape;208;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09" name="Google Shape;209;p20"/>
            <p:cNvSpPr txBox="1"/>
            <p:nvPr/>
          </p:nvSpPr>
          <p:spPr>
            <a:xfrm>
              <a:off x="86092" y="-313378"/>
              <a:ext cx="1611383"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10" name="Google Shape;210;p20"/>
          <p:cNvGrpSpPr/>
          <p:nvPr/>
        </p:nvGrpSpPr>
        <p:grpSpPr>
          <a:xfrm>
            <a:off x="11097787" y="6192608"/>
            <a:ext cx="6526494" cy="3520080"/>
            <a:chOff x="0" y="-314427"/>
            <a:chExt cx="1718912" cy="927100"/>
          </a:xfrm>
        </p:grpSpPr>
        <p:sp>
          <p:nvSpPr>
            <p:cNvPr id="211" name="Google Shape;211;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12" name="Google Shape;212;p20"/>
            <p:cNvSpPr txBox="1"/>
            <p:nvPr/>
          </p:nvSpPr>
          <p:spPr>
            <a:xfrm>
              <a:off x="86092" y="-314427"/>
              <a:ext cx="1632820"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13" name="Google Shape;213;p20"/>
          <p:cNvGrpSpPr/>
          <p:nvPr/>
        </p:nvGrpSpPr>
        <p:grpSpPr>
          <a:xfrm>
            <a:off x="0" y="-144661"/>
            <a:ext cx="10751424" cy="3230761"/>
            <a:chOff x="0" y="-38100"/>
            <a:chExt cx="2831651" cy="850900"/>
          </a:xfrm>
        </p:grpSpPr>
        <p:sp>
          <p:nvSpPr>
            <p:cNvPr id="214" name="Google Shape;214;p20"/>
            <p:cNvSpPr/>
            <p:nvPr/>
          </p:nvSpPr>
          <p:spPr>
            <a:xfrm>
              <a:off x="0" y="0"/>
              <a:ext cx="2831651" cy="812800"/>
            </a:xfrm>
            <a:custGeom>
              <a:avLst/>
              <a:gdLst/>
              <a:ahLst/>
              <a:cxnLst/>
              <a:rect l="l" t="t" r="r" b="b"/>
              <a:pathLst>
                <a:path w="2831651" h="812800" extrusionOk="0">
                  <a:moveTo>
                    <a:pt x="0" y="0"/>
                  </a:moveTo>
                  <a:lnTo>
                    <a:pt x="2831651" y="0"/>
                  </a:lnTo>
                  <a:lnTo>
                    <a:pt x="2831651" y="812800"/>
                  </a:lnTo>
                  <a:lnTo>
                    <a:pt x="0" y="812800"/>
                  </a:lnTo>
                  <a:close/>
                </a:path>
              </a:pathLst>
            </a:custGeom>
            <a:solidFill>
              <a:srgbClr val="B29E84"/>
            </a:solidFill>
            <a:ln>
              <a:noFill/>
            </a:ln>
          </p:spPr>
        </p:sp>
        <p:sp>
          <p:nvSpPr>
            <p:cNvPr id="215" name="Google Shape;215;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6" name="Google Shape;216;p20"/>
          <p:cNvSpPr txBox="1"/>
          <p:nvPr/>
        </p:nvSpPr>
        <p:spPr>
          <a:xfrm>
            <a:off x="12460247" y="4048488"/>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7" name="Google Shape;217;p20"/>
          <p:cNvSpPr txBox="1"/>
          <p:nvPr/>
        </p:nvSpPr>
        <p:spPr>
          <a:xfrm>
            <a:off x="12460247" y="6326317"/>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8" name="Google Shape;218;p20"/>
          <p:cNvSpPr txBox="1"/>
          <p:nvPr/>
        </p:nvSpPr>
        <p:spPr>
          <a:xfrm>
            <a:off x="12498347" y="8578091"/>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9" name="Google Shape;219;p20"/>
          <p:cNvSpPr txBox="1"/>
          <p:nvPr/>
        </p:nvSpPr>
        <p:spPr>
          <a:xfrm>
            <a:off x="1125256" y="390525"/>
            <a:ext cx="8018744"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cxnSp>
        <p:nvCxnSpPr>
          <p:cNvPr id="220" name="Google Shape;220;p20"/>
          <p:cNvCxnSpPr/>
          <p:nvPr/>
        </p:nvCxnSpPr>
        <p:spPr>
          <a:xfrm>
            <a:off x="10751424" y="3925743"/>
            <a:ext cx="7536576" cy="0"/>
          </a:xfrm>
          <a:prstGeom prst="straightConnector1">
            <a:avLst/>
          </a:prstGeom>
          <a:noFill/>
          <a:ln w="47625" cap="flat" cmpd="sng">
            <a:solidFill>
              <a:srgbClr val="3B2F20"/>
            </a:solidFill>
            <a:prstDash val="solid"/>
            <a:round/>
            <a:headEnd type="none" w="sm" len="sm"/>
            <a:tailEnd type="none" w="sm" len="sm"/>
          </a:ln>
        </p:spPr>
      </p:cxnSp>
      <p:cxnSp>
        <p:nvCxnSpPr>
          <p:cNvPr id="221" name="Google Shape;221;p20"/>
          <p:cNvCxnSpPr/>
          <p:nvPr/>
        </p:nvCxnSpPr>
        <p:spPr>
          <a:xfrm>
            <a:off x="10751424" y="6164707"/>
            <a:ext cx="7536576" cy="0"/>
          </a:xfrm>
          <a:prstGeom prst="straightConnector1">
            <a:avLst/>
          </a:prstGeom>
          <a:noFill/>
          <a:ln w="47625" cap="flat" cmpd="sng">
            <a:solidFill>
              <a:srgbClr val="3B2F20"/>
            </a:solidFill>
            <a:prstDash val="solid"/>
            <a:round/>
            <a:headEnd type="none" w="sm" len="sm"/>
            <a:tailEnd type="none" w="sm" len="sm"/>
          </a:ln>
        </p:spPr>
      </p:cxnSp>
      <p:cxnSp>
        <p:nvCxnSpPr>
          <p:cNvPr id="222" name="Google Shape;222;p20"/>
          <p:cNvCxnSpPr/>
          <p:nvPr/>
        </p:nvCxnSpPr>
        <p:spPr>
          <a:xfrm>
            <a:off x="10751424" y="8407654"/>
            <a:ext cx="7536576"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1"/>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28" name="Google Shape;228;p21"/>
          <p:cNvSpPr txBox="1"/>
          <p:nvPr/>
        </p:nvSpPr>
        <p:spPr>
          <a:xfrm>
            <a:off x="2085673" y="1028700"/>
            <a:ext cx="14021403"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WRITE YOUR </a:t>
            </a:r>
            <a:endParaRPr/>
          </a:p>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TOPIC OR IDEA</a:t>
            </a:r>
            <a:endParaRPr/>
          </a:p>
        </p:txBody>
      </p:sp>
      <p:grpSp>
        <p:nvGrpSpPr>
          <p:cNvPr id="229" name="Google Shape;229;p21"/>
          <p:cNvGrpSpPr/>
          <p:nvPr/>
        </p:nvGrpSpPr>
        <p:grpSpPr>
          <a:xfrm>
            <a:off x="6432841" y="4696380"/>
            <a:ext cx="5422898" cy="5566807"/>
            <a:chOff x="0" y="0"/>
            <a:chExt cx="7230530" cy="7422410"/>
          </a:xfrm>
        </p:grpSpPr>
        <p:sp>
          <p:nvSpPr>
            <p:cNvPr id="230" name="Google Shape;230;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32" name="Google Shape;232;p21"/>
            <p:cNvSpPr txBox="1"/>
            <p:nvPr/>
          </p:nvSpPr>
          <p:spPr>
            <a:xfrm>
              <a:off x="669669" y="1514169"/>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33" name="Google Shape;233;p21"/>
            <p:cNvSpPr txBox="1"/>
            <p:nvPr/>
          </p:nvSpPr>
          <p:spPr>
            <a:xfrm>
              <a:off x="983714" y="3818702"/>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34" name="Google Shape;234;p21"/>
            <p:cNvCxnSpPr/>
            <p:nvPr/>
          </p:nvCxnSpPr>
          <p:spPr>
            <a:xfrm rot="5400000">
              <a:off x="2433975" y="6273256"/>
              <a:ext cx="2298307" cy="0"/>
            </a:xfrm>
            <a:prstGeom prst="straightConnector1">
              <a:avLst/>
            </a:prstGeom>
            <a:noFill/>
            <a:ln w="63500" cap="flat" cmpd="sng">
              <a:solidFill>
                <a:srgbClr val="3B2F20"/>
              </a:solidFill>
              <a:prstDash val="solid"/>
              <a:round/>
              <a:headEnd type="none" w="sm" len="sm"/>
              <a:tailEnd type="none" w="sm" len="sm"/>
            </a:ln>
          </p:spPr>
        </p:cxnSp>
      </p:grpSp>
      <p:grpSp>
        <p:nvGrpSpPr>
          <p:cNvPr id="235" name="Google Shape;235;p21"/>
          <p:cNvGrpSpPr/>
          <p:nvPr/>
        </p:nvGrpSpPr>
        <p:grpSpPr>
          <a:xfrm>
            <a:off x="342614" y="4696380"/>
            <a:ext cx="5422898" cy="5566807"/>
            <a:chOff x="0" y="0"/>
            <a:chExt cx="7230530" cy="7422410"/>
          </a:xfrm>
        </p:grpSpPr>
        <p:sp>
          <p:nvSpPr>
            <p:cNvPr id="236" name="Google Shape;236;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38" name="Google Shape;238;p21"/>
            <p:cNvSpPr txBox="1"/>
            <p:nvPr/>
          </p:nvSpPr>
          <p:spPr>
            <a:xfrm>
              <a:off x="669669" y="1514169"/>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39" name="Google Shape;239;p21"/>
            <p:cNvSpPr txBox="1"/>
            <p:nvPr/>
          </p:nvSpPr>
          <p:spPr>
            <a:xfrm>
              <a:off x="983714" y="3818702"/>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40" name="Google Shape;240;p21"/>
            <p:cNvCxnSpPr/>
            <p:nvPr/>
          </p:nvCxnSpPr>
          <p:spPr>
            <a:xfrm rot="5400000">
              <a:off x="2434362" y="6273256"/>
              <a:ext cx="2298307" cy="0"/>
            </a:xfrm>
            <a:prstGeom prst="straightConnector1">
              <a:avLst/>
            </a:prstGeom>
            <a:noFill/>
            <a:ln w="63500" cap="flat" cmpd="sng">
              <a:solidFill>
                <a:srgbClr val="3B2F20"/>
              </a:solidFill>
              <a:prstDash val="solid"/>
              <a:round/>
              <a:headEnd type="none" w="sm" len="sm"/>
              <a:tailEnd type="none" w="sm" len="sm"/>
            </a:ln>
          </p:spPr>
        </p:cxnSp>
      </p:grpSp>
      <p:grpSp>
        <p:nvGrpSpPr>
          <p:cNvPr id="241" name="Google Shape;241;p21"/>
          <p:cNvGrpSpPr/>
          <p:nvPr/>
        </p:nvGrpSpPr>
        <p:grpSpPr>
          <a:xfrm>
            <a:off x="12522488" y="4696380"/>
            <a:ext cx="5422898" cy="5566807"/>
            <a:chOff x="0" y="0"/>
            <a:chExt cx="7230530" cy="7422410"/>
          </a:xfrm>
        </p:grpSpPr>
        <p:sp>
          <p:nvSpPr>
            <p:cNvPr id="242" name="Google Shape;242;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44" name="Google Shape;244;p21"/>
            <p:cNvSpPr txBox="1"/>
            <p:nvPr/>
          </p:nvSpPr>
          <p:spPr>
            <a:xfrm>
              <a:off x="637919" y="1274545"/>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45" name="Google Shape;245;p21"/>
            <p:cNvSpPr txBox="1"/>
            <p:nvPr/>
          </p:nvSpPr>
          <p:spPr>
            <a:xfrm>
              <a:off x="951964" y="3579078"/>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46" name="Google Shape;246;p21"/>
            <p:cNvCxnSpPr/>
            <p:nvPr/>
          </p:nvCxnSpPr>
          <p:spPr>
            <a:xfrm rot="5400000">
              <a:off x="2497862" y="6273256"/>
              <a:ext cx="2298307" cy="0"/>
            </a:xfrm>
            <a:prstGeom prst="straightConnector1">
              <a:avLst/>
            </a:prstGeom>
            <a:noFill/>
            <a:ln w="63500" cap="flat" cmpd="sng">
              <a:solidFill>
                <a:srgbClr val="3B2F20"/>
              </a:solidFill>
              <a:prstDash val="solid"/>
              <a:round/>
              <a:headEnd type="none" w="sm" len="sm"/>
              <a:tailEnd type="none" w="sm" len="sm"/>
            </a:ln>
          </p:spPr>
        </p:cxnSp>
      </p:grpSp>
      <p:pic>
        <p:nvPicPr>
          <p:cNvPr id="247" name="Google Shape;247;p21"/>
          <p:cNvPicPr preferRelativeResize="0"/>
          <p:nvPr/>
        </p:nvPicPr>
        <p:blipFill rotWithShape="1">
          <a:blip r:embed="rId4">
            <a:alphaModFix/>
          </a:blip>
          <a:srcRect/>
          <a:stretch/>
        </p:blipFill>
        <p:spPr>
          <a:xfrm>
            <a:off x="2421455" y="4004643"/>
            <a:ext cx="1268186" cy="1383475"/>
          </a:xfrm>
          <a:prstGeom prst="rect">
            <a:avLst/>
          </a:prstGeom>
          <a:noFill/>
          <a:ln>
            <a:noFill/>
          </a:ln>
        </p:spPr>
      </p:pic>
      <p:pic>
        <p:nvPicPr>
          <p:cNvPr id="248" name="Google Shape;248;p21"/>
          <p:cNvPicPr preferRelativeResize="0"/>
          <p:nvPr/>
        </p:nvPicPr>
        <p:blipFill rotWithShape="1">
          <a:blip r:embed="rId4">
            <a:alphaModFix/>
          </a:blip>
          <a:srcRect/>
          <a:stretch/>
        </p:blipFill>
        <p:spPr>
          <a:xfrm>
            <a:off x="8462282" y="4004643"/>
            <a:ext cx="1268186" cy="1383475"/>
          </a:xfrm>
          <a:prstGeom prst="rect">
            <a:avLst/>
          </a:prstGeom>
          <a:noFill/>
          <a:ln>
            <a:noFill/>
          </a:ln>
        </p:spPr>
      </p:pic>
      <p:pic>
        <p:nvPicPr>
          <p:cNvPr id="249" name="Google Shape;249;p21"/>
          <p:cNvPicPr preferRelativeResize="0"/>
          <p:nvPr/>
        </p:nvPicPr>
        <p:blipFill rotWithShape="1">
          <a:blip r:embed="rId4">
            <a:alphaModFix/>
          </a:blip>
          <a:srcRect/>
          <a:stretch/>
        </p:blipFill>
        <p:spPr>
          <a:xfrm>
            <a:off x="14599844" y="4004643"/>
            <a:ext cx="1268186" cy="1383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2"/>
          <p:cNvPicPr preferRelativeResize="0"/>
          <p:nvPr/>
        </p:nvPicPr>
        <p:blipFill rotWithShape="1">
          <a:blip r:embed="rId3">
            <a:alphaModFix/>
          </a:blip>
          <a:srcRect l="5399" t="3042" r="13885" b="28853"/>
          <a:stretch/>
        </p:blipFill>
        <p:spPr>
          <a:xfrm>
            <a:off x="0" y="0"/>
            <a:ext cx="18288000" cy="10287000"/>
          </a:xfrm>
          <a:prstGeom prst="rect">
            <a:avLst/>
          </a:prstGeom>
          <a:noFill/>
          <a:ln>
            <a:noFill/>
          </a:ln>
        </p:spPr>
      </p:pic>
      <p:sp>
        <p:nvSpPr>
          <p:cNvPr id="255" name="Google Shape;255;p22"/>
          <p:cNvSpPr txBox="1"/>
          <p:nvPr/>
        </p:nvSpPr>
        <p:spPr>
          <a:xfrm>
            <a:off x="1028700" y="1019175"/>
            <a:ext cx="16230600" cy="1152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graphicFrame>
        <p:nvGraphicFramePr>
          <p:cNvPr id="256" name="Google Shape;256;p22"/>
          <p:cNvGraphicFramePr/>
          <p:nvPr/>
        </p:nvGraphicFramePr>
        <p:xfrm>
          <a:off x="983855" y="3408208"/>
          <a:ext cx="16313200" cy="6002500"/>
        </p:xfrm>
        <a:graphic>
          <a:graphicData uri="http://schemas.openxmlformats.org/drawingml/2006/table">
            <a:tbl>
              <a:tblPr>
                <a:solidFill>
                  <a:srgbClr val="CFC4B2"/>
                </a:solidFill>
                <a:tableStyleId>{B478AA9E-5FCC-4A68-BC7D-CD78FF88122C}</a:tableStyleId>
              </a:tblPr>
              <a:tblGrid>
                <a:gridCol w="546290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425150">
                  <a:extLst>
                    <a:ext uri="{9D8B030D-6E8A-4147-A177-3AD203B41FA5}">
                      <a16:colId xmlns:a16="http://schemas.microsoft.com/office/drawing/2014/main" val="20002"/>
                    </a:ext>
                  </a:extLst>
                </a:gridCol>
              </a:tblGrid>
              <a:tr h="3001250">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sz="2500" u="none" strike="noStrike" cap="none">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sz="2500" u="none" strike="noStrike" cap="none">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a:p>
                    <a:p>
                      <a:pPr marL="0" marR="0" lvl="0" indent="0" algn="l" rtl="0">
                        <a:spcBef>
                          <a:spcPts val="0"/>
                        </a:spcBef>
                        <a:spcAft>
                          <a:spcPts val="0"/>
                        </a:spcAft>
                        <a:buNone/>
                      </a:pPr>
                      <a:r>
                        <a:rPr lang="en-US" sz="2100" u="none" strike="noStrike" cap="none">
                          <a:solidFill>
                            <a:srgbClr val="3B2F20"/>
                          </a:solidFill>
                        </a:rPr>
                        <a:t>.</a:t>
                      </a: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extLst>
                  <a:ext uri="{0D108BD9-81ED-4DB2-BD59-A6C34878D82A}">
                    <a16:rowId xmlns:a16="http://schemas.microsoft.com/office/drawing/2014/main" val="10000"/>
                  </a:ext>
                </a:extLst>
              </a:tr>
              <a:tr h="3001250">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l" rtl="0">
                        <a:spcBef>
                          <a:spcPts val="0"/>
                        </a:spcBef>
                        <a:spcAft>
                          <a:spcPts val="0"/>
                        </a:spcAft>
                        <a:buNone/>
                      </a:pP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ctr" rtl="0">
                        <a:spcBef>
                          <a:spcPts val="0"/>
                        </a:spcBef>
                        <a:spcAft>
                          <a:spcPts val="0"/>
                        </a:spcAft>
                        <a:buNone/>
                      </a:pP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ctr" rtl="0">
                        <a:spcBef>
                          <a:spcPts val="0"/>
                        </a:spcBef>
                        <a:spcAft>
                          <a:spcPts val="0"/>
                        </a:spcAft>
                        <a:buNone/>
                      </a:pPr>
                      <a:endParaRPr sz="25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extLst>
                  <a:ext uri="{0D108BD9-81ED-4DB2-BD59-A6C34878D82A}">
                    <a16:rowId xmlns:a16="http://schemas.microsoft.com/office/drawing/2014/main" val="10001"/>
                  </a:ext>
                </a:extLst>
              </a:tr>
            </a:tbl>
          </a:graphicData>
        </a:graphic>
      </p:graphicFrame>
      <p:cxnSp>
        <p:nvCxnSpPr>
          <p:cNvPr id="257" name="Google Shape;257;p22"/>
          <p:cNvCxnSpPr/>
          <p:nvPr/>
        </p:nvCxnSpPr>
        <p:spPr>
          <a:xfrm rot="10800000">
            <a:off x="-25557" y="2575791"/>
            <a:ext cx="17284857"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14610250" y="9528338"/>
            <a:ext cx="6285393"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262"/>
        <p:cNvGrpSpPr/>
        <p:nvPr/>
      </p:nvGrpSpPr>
      <p:grpSpPr>
        <a:xfrm>
          <a:off x="0" y="0"/>
          <a:ext cx="0" cy="0"/>
          <a:chOff x="0" y="0"/>
          <a:chExt cx="0" cy="0"/>
        </a:xfrm>
      </p:grpSpPr>
      <p:pic>
        <p:nvPicPr>
          <p:cNvPr id="263" name="Google Shape;263;p23"/>
          <p:cNvPicPr preferRelativeResize="0"/>
          <p:nvPr/>
        </p:nvPicPr>
        <p:blipFill rotWithShape="1">
          <a:blip r:embed="rId3">
            <a:alphaModFix/>
          </a:blip>
          <a:srcRect t="1562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8" y="9002135"/>
            <a:ext cx="7167966"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Write a Heading Here</a:t>
            </a:r>
            <a:endParaRPr/>
          </a:p>
        </p:txBody>
      </p:sp>
      <p:cxnSp>
        <p:nvCxnSpPr>
          <p:cNvPr id="268" name="Google Shape;268;p23"/>
          <p:cNvCxnSpPr/>
          <p:nvPr/>
        </p:nvCxnSpPr>
        <p:spPr>
          <a:xfrm rot="10800000">
            <a:off x="0" y="9954993"/>
            <a:ext cx="7414054" cy="0"/>
          </a:xfrm>
          <a:prstGeom prst="straightConnector1">
            <a:avLst/>
          </a:prstGeom>
          <a:noFill/>
          <a:ln w="47625" cap="flat" cmpd="sng">
            <a:solidFill>
              <a:srgbClr val="3B2F20"/>
            </a:solidFill>
            <a:prstDash val="solid"/>
            <a:round/>
            <a:headEnd type="none" w="sm" len="sm"/>
            <a:tailEnd type="none" w="sm" len="sm"/>
          </a:ln>
        </p:spPr>
      </p:cxnSp>
      <p:cxnSp>
        <p:nvCxnSpPr>
          <p:cNvPr id="269" name="Google Shape;269;p23"/>
          <p:cNvCxnSpPr/>
          <p:nvPr/>
        </p:nvCxnSpPr>
        <p:spPr>
          <a:xfrm rot="-5400000">
            <a:off x="11786429" y="4977496"/>
            <a:ext cx="10002618"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75" name="Google Shape;275;p24"/>
          <p:cNvPicPr preferRelativeResize="0"/>
          <p:nvPr/>
        </p:nvPicPr>
        <p:blipFill rotWithShape="1">
          <a:blip r:embed="rId4">
            <a:alphaModFix/>
          </a:blip>
          <a:srcRect l="20814" r="20814"/>
          <a:stretch/>
        </p:blipFill>
        <p:spPr>
          <a:xfrm>
            <a:off x="8327077" y="6943745"/>
            <a:ext cx="2927262" cy="3343255"/>
          </a:xfrm>
          <a:prstGeom prst="rect">
            <a:avLst/>
          </a:prstGeom>
          <a:noFill/>
          <a:ln>
            <a:noFill/>
          </a:ln>
        </p:spPr>
      </p:pic>
      <p:pic>
        <p:nvPicPr>
          <p:cNvPr id="276" name="Google Shape;276;p24"/>
          <p:cNvPicPr preferRelativeResize="0"/>
          <p:nvPr/>
        </p:nvPicPr>
        <p:blipFill rotWithShape="1">
          <a:blip r:embed="rId5">
            <a:alphaModFix/>
          </a:blip>
          <a:srcRect t="18298" b="18298"/>
          <a:stretch/>
        </p:blipFill>
        <p:spPr>
          <a:xfrm>
            <a:off x="12081970" y="3413608"/>
            <a:ext cx="6206030" cy="5902298"/>
          </a:xfrm>
          <a:prstGeom prst="rect">
            <a:avLst/>
          </a:prstGeom>
          <a:noFill/>
          <a:ln>
            <a:noFill/>
          </a:ln>
        </p:spPr>
      </p:pic>
      <p:pic>
        <p:nvPicPr>
          <p:cNvPr id="277" name="Google Shape;277;p24"/>
          <p:cNvPicPr preferRelativeResize="0"/>
          <p:nvPr/>
        </p:nvPicPr>
        <p:blipFill rotWithShape="1">
          <a:blip r:embed="rId6">
            <a:alphaModFix/>
          </a:blip>
          <a:srcRect t="10267" b="10267"/>
          <a:stretch/>
        </p:blipFill>
        <p:spPr>
          <a:xfrm>
            <a:off x="8760292" y="1043881"/>
            <a:ext cx="3976157" cy="4739454"/>
          </a:xfrm>
          <a:prstGeom prst="rect">
            <a:avLst/>
          </a:prstGeom>
          <a:noFill/>
          <a:ln>
            <a:noFill/>
          </a:ln>
        </p:spPr>
      </p:pic>
      <p:cxnSp>
        <p:nvCxnSpPr>
          <p:cNvPr id="278" name="Google Shape;278;p24"/>
          <p:cNvCxnSpPr/>
          <p:nvPr/>
        </p:nvCxnSpPr>
        <p:spPr>
          <a:xfrm rot="5400000">
            <a:off x="8953540" y="2052348"/>
            <a:ext cx="8577192" cy="0"/>
          </a:xfrm>
          <a:prstGeom prst="straightConnector1">
            <a:avLst/>
          </a:prstGeom>
          <a:noFill/>
          <a:ln w="47625" cap="flat" cmpd="sng">
            <a:solidFill>
              <a:srgbClr val="3B2F20"/>
            </a:solidFill>
            <a:prstDash val="solid"/>
            <a:round/>
            <a:headEnd type="none" w="sm" len="sm"/>
            <a:tailEnd type="none" w="sm" len="sm"/>
          </a:ln>
        </p:spPr>
      </p:cxnSp>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cxnSp>
        <p:nvCxnSpPr>
          <p:cNvPr id="280" name="Google Shape;280;p24"/>
          <p:cNvCxnSpPr/>
          <p:nvPr/>
        </p:nvCxnSpPr>
        <p:spPr>
          <a:xfrm rot="10800000">
            <a:off x="13284999" y="8634423"/>
            <a:ext cx="5219839" cy="0"/>
          </a:xfrm>
          <a:prstGeom prst="straightConnector1">
            <a:avLst/>
          </a:prstGeom>
          <a:noFill/>
          <a:ln w="47625" cap="flat" cmpd="sng">
            <a:solidFill>
              <a:srgbClr val="3B2F20"/>
            </a:solidFill>
            <a:prstDash val="solid"/>
            <a:round/>
            <a:headEnd type="none" w="sm" len="sm"/>
            <a:tailEnd type="none" w="sm" len="sm"/>
          </a:ln>
        </p:spPr>
      </p:cxnSp>
      <p:pic>
        <p:nvPicPr>
          <p:cNvPr id="281" name="Google Shape;281;p24"/>
          <p:cNvPicPr preferRelativeResize="0"/>
          <p:nvPr/>
        </p:nvPicPr>
        <p:blipFill rotWithShape="1">
          <a:blip r:embed="rId7">
            <a:alphaModFix/>
          </a:blip>
          <a:srcRect/>
          <a:stretch/>
        </p:blipFill>
        <p:spPr>
          <a:xfrm>
            <a:off x="1903870" y="6137771"/>
            <a:ext cx="1913605" cy="2087569"/>
          </a:xfrm>
          <a:prstGeom prst="rect">
            <a:avLst/>
          </a:prstGeom>
          <a:noFill/>
          <a:ln>
            <a:noFill/>
          </a:ln>
        </p:spPr>
      </p:pic>
      <p:sp>
        <p:nvSpPr>
          <p:cNvPr id="282" name="Google Shape;282;p24"/>
          <p:cNvSpPr txBox="1"/>
          <p:nvPr/>
        </p:nvSpPr>
        <p:spPr>
          <a:xfrm>
            <a:off x="1028700" y="4575671"/>
            <a:ext cx="4982151" cy="1562100"/>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Write a caption for the photos.</a:t>
            </a:r>
            <a:endParaRPr/>
          </a:p>
        </p:txBody>
      </p:sp>
    </p:spTree>
    <p:extLst>
      <p:ext uri="{BB962C8B-B14F-4D97-AF65-F5344CB8AC3E}">
        <p14:creationId xmlns:p14="http://schemas.microsoft.com/office/powerpoint/2010/main" val="2817353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25"/>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88" name="Google Shape;288;p25"/>
          <p:cNvPicPr preferRelativeResize="0"/>
          <p:nvPr/>
        </p:nvPicPr>
        <p:blipFill rotWithShape="1">
          <a:blip r:embed="rId4">
            <a:alphaModFix/>
          </a:blip>
          <a:srcRect t="26264" b="26264"/>
          <a:stretch/>
        </p:blipFill>
        <p:spPr>
          <a:xfrm>
            <a:off x="5981440" y="-1683851"/>
            <a:ext cx="6350253" cy="4521740"/>
          </a:xfrm>
          <a:prstGeom prst="rect">
            <a:avLst/>
          </a:prstGeom>
          <a:noFill/>
          <a:ln>
            <a:noFill/>
          </a:ln>
        </p:spPr>
      </p:pic>
      <p:pic>
        <p:nvPicPr>
          <p:cNvPr id="289" name="Google Shape;289;p25"/>
          <p:cNvPicPr preferRelativeResize="0"/>
          <p:nvPr/>
        </p:nvPicPr>
        <p:blipFill rotWithShape="1">
          <a:blip r:embed="rId5">
            <a:alphaModFix/>
          </a:blip>
          <a:srcRect t="26264" b="26264"/>
          <a:stretch/>
        </p:blipFill>
        <p:spPr>
          <a:xfrm>
            <a:off x="5981440" y="7599903"/>
            <a:ext cx="6350253" cy="4521740"/>
          </a:xfrm>
          <a:prstGeom prst="rect">
            <a:avLst/>
          </a:prstGeom>
          <a:noFill/>
          <a:ln>
            <a:noFill/>
          </a:ln>
        </p:spPr>
      </p:pic>
      <p:sp>
        <p:nvSpPr>
          <p:cNvPr id="290" name="Google Shape;290;p25"/>
          <p:cNvSpPr txBox="1"/>
          <p:nvPr/>
        </p:nvSpPr>
        <p:spPr>
          <a:xfrm>
            <a:off x="1885159" y="3990975"/>
            <a:ext cx="14517682"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an original statement or inspiring quote</a:t>
            </a:r>
            <a:endParaRPr/>
          </a:p>
        </p:txBody>
      </p:sp>
      <p:sp>
        <p:nvSpPr>
          <p:cNvPr id="291" name="Google Shape;291;p25"/>
          <p:cNvSpPr txBox="1"/>
          <p:nvPr/>
        </p:nvSpPr>
        <p:spPr>
          <a:xfrm>
            <a:off x="12786163" y="7765628"/>
            <a:ext cx="5144821" cy="12515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b="0" i="0" u="none" strike="noStrike" cap="none">
                <a:solidFill>
                  <a:srgbClr val="3B2F20"/>
                </a:solidFill>
                <a:latin typeface="Cabin"/>
                <a:ea typeface="Cabin"/>
                <a:cs typeface="Cabin"/>
                <a:sym typeface="Cabin"/>
              </a:rPr>
              <a:t>— Include a credit, citation, or supporting message</a:t>
            </a:r>
            <a:endParaRPr/>
          </a:p>
        </p:txBody>
      </p:sp>
      <p:cxnSp>
        <p:nvCxnSpPr>
          <p:cNvPr id="292" name="Google Shape;292;p25"/>
          <p:cNvCxnSpPr/>
          <p:nvPr/>
        </p:nvCxnSpPr>
        <p:spPr>
          <a:xfrm rot="10800000">
            <a:off x="6495790" y="6816120"/>
            <a:ext cx="5296421"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6"/>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298" name="Google Shape;298;p26"/>
          <p:cNvCxnSpPr/>
          <p:nvPr/>
        </p:nvCxnSpPr>
        <p:spPr>
          <a:xfrm rot="10800000">
            <a:off x="0" y="4277778"/>
            <a:ext cx="18288000" cy="0"/>
          </a:xfrm>
          <a:prstGeom prst="straightConnector1">
            <a:avLst/>
          </a:prstGeom>
          <a:noFill/>
          <a:ln w="47625" cap="flat" cmpd="sng">
            <a:solidFill>
              <a:srgbClr val="FFFEF5"/>
            </a:solidFill>
            <a:prstDash val="solid"/>
            <a:round/>
            <a:headEnd type="none" w="sm" len="sm"/>
            <a:tailEnd type="none" w="sm" len="sm"/>
          </a:ln>
        </p:spPr>
      </p:cxnSp>
      <p:cxnSp>
        <p:nvCxnSpPr>
          <p:cNvPr id="299" name="Google Shape;299;p26"/>
          <p:cNvCxnSpPr/>
          <p:nvPr/>
        </p:nvCxnSpPr>
        <p:spPr>
          <a:xfrm rot="-5400000">
            <a:off x="1550999" y="7282389"/>
            <a:ext cx="6009222" cy="0"/>
          </a:xfrm>
          <a:prstGeom prst="straightConnector1">
            <a:avLst/>
          </a:prstGeom>
          <a:noFill/>
          <a:ln w="47625" cap="flat" cmpd="sng">
            <a:solidFill>
              <a:srgbClr val="FFFEF5"/>
            </a:solidFill>
            <a:prstDash val="solid"/>
            <a:round/>
            <a:headEnd type="none" w="sm" len="sm"/>
            <a:tailEnd type="none" w="sm" len="sm"/>
          </a:ln>
        </p:spPr>
      </p:cxnSp>
      <p:cxnSp>
        <p:nvCxnSpPr>
          <p:cNvPr id="300" name="Google Shape;300;p26"/>
          <p:cNvCxnSpPr/>
          <p:nvPr/>
        </p:nvCxnSpPr>
        <p:spPr>
          <a:xfrm rot="-5399999">
            <a:off x="6175108" y="7246670"/>
            <a:ext cx="5985409" cy="0"/>
          </a:xfrm>
          <a:prstGeom prst="straightConnector1">
            <a:avLst/>
          </a:prstGeom>
          <a:noFill/>
          <a:ln w="47625" cap="flat" cmpd="sng">
            <a:solidFill>
              <a:srgbClr val="FFFEF5"/>
            </a:solidFill>
            <a:prstDash val="solid"/>
            <a:round/>
            <a:headEnd type="none" w="sm" len="sm"/>
            <a:tailEnd type="none" w="sm" len="sm"/>
          </a:ln>
        </p:spPr>
      </p:cxnSp>
      <p:cxnSp>
        <p:nvCxnSpPr>
          <p:cNvPr id="301" name="Google Shape;301;p26"/>
          <p:cNvCxnSpPr/>
          <p:nvPr/>
        </p:nvCxnSpPr>
        <p:spPr>
          <a:xfrm rot="-5400000">
            <a:off x="10727779" y="7258577"/>
            <a:ext cx="6009222" cy="0"/>
          </a:xfrm>
          <a:prstGeom prst="straightConnector1">
            <a:avLst/>
          </a:prstGeom>
          <a:noFill/>
          <a:ln w="47625" cap="flat" cmpd="sng">
            <a:solidFill>
              <a:srgbClr val="FFFEF5"/>
            </a:solidFill>
            <a:prstDash val="solid"/>
            <a:round/>
            <a:headEnd type="none" w="sm" len="sm"/>
            <a:tailEnd type="none" w="sm" len="sm"/>
          </a:ln>
        </p:spPr>
      </p:cxnSp>
      <p:sp>
        <p:nvSpPr>
          <p:cNvPr id="302" name="Google Shape;302;p26"/>
          <p:cNvSpPr txBox="1"/>
          <p:nvPr/>
        </p:nvSpPr>
        <p:spPr>
          <a:xfrm>
            <a:off x="1028700" y="1028700"/>
            <a:ext cx="16230600"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FFFEF5"/>
                </a:solidFill>
                <a:latin typeface="Montserrat"/>
                <a:ea typeface="Montserrat"/>
                <a:cs typeface="Montserrat"/>
                <a:sym typeface="Montserrat"/>
              </a:rPr>
              <a:t>ADD A TEAM MEMBERS PAGE</a:t>
            </a:r>
            <a:endParaRPr/>
          </a:p>
        </p:txBody>
      </p:sp>
      <p:sp>
        <p:nvSpPr>
          <p:cNvPr id="303" name="Google Shape;303;p26"/>
          <p:cNvSpPr txBox="1"/>
          <p:nvPr/>
        </p:nvSpPr>
        <p:spPr>
          <a:xfrm>
            <a:off x="5259660" y="2648989"/>
            <a:ext cx="7506494"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FFEF5"/>
                </a:solidFill>
                <a:latin typeface="Cabin"/>
                <a:ea typeface="Cabin"/>
                <a:cs typeface="Cabin"/>
                <a:sym typeface="Cabin"/>
              </a:rPr>
              <a:t>Elaborate on what you want to discuss. </a:t>
            </a:r>
            <a:endParaRPr/>
          </a:p>
        </p:txBody>
      </p:sp>
      <p:grpSp>
        <p:nvGrpSpPr>
          <p:cNvPr id="304" name="Google Shape;304;p26"/>
          <p:cNvGrpSpPr/>
          <p:nvPr/>
        </p:nvGrpSpPr>
        <p:grpSpPr>
          <a:xfrm>
            <a:off x="607298" y="4906921"/>
            <a:ext cx="3272532" cy="4612960"/>
            <a:chOff x="0" y="0"/>
            <a:chExt cx="4363376" cy="6150614"/>
          </a:xfrm>
        </p:grpSpPr>
        <p:sp>
          <p:nvSpPr>
            <p:cNvPr id="305" name="Google Shape;305;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26"/>
            <p:cNvPicPr preferRelativeResize="0"/>
            <p:nvPr/>
          </p:nvPicPr>
          <p:blipFill rotWithShape="1">
            <a:blip r:embed="rId4">
              <a:alphaModFix/>
            </a:blip>
            <a:srcRect t="15670" b="15671"/>
            <a:stretch/>
          </p:blipFill>
          <p:spPr>
            <a:xfrm>
              <a:off x="411077" y="399121"/>
              <a:ext cx="3541221" cy="3642355"/>
            </a:xfrm>
            <a:prstGeom prst="rect">
              <a:avLst/>
            </a:prstGeom>
            <a:noFill/>
            <a:ln>
              <a:noFill/>
            </a:ln>
          </p:spPr>
        </p:pic>
        <p:sp>
          <p:nvSpPr>
            <p:cNvPr id="307" name="Google Shape;307;p26"/>
            <p:cNvSpPr txBox="1"/>
            <p:nvPr/>
          </p:nvSpPr>
          <p:spPr>
            <a:xfrm>
              <a:off x="561870" y="499743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08" name="Google Shape;308;p26"/>
            <p:cNvSpPr txBox="1"/>
            <p:nvPr/>
          </p:nvSpPr>
          <p:spPr>
            <a:xfrm>
              <a:off x="561870" y="570611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Cabin"/>
                  <a:ea typeface="Cabin"/>
                  <a:cs typeface="Cabin"/>
                  <a:sym typeface="Cabin"/>
                </a:rPr>
                <a:t>Title or Position</a:t>
              </a:r>
              <a:endParaRPr/>
            </a:p>
          </p:txBody>
        </p:sp>
      </p:grpSp>
      <p:grpSp>
        <p:nvGrpSpPr>
          <p:cNvPr id="309" name="Google Shape;309;p26"/>
          <p:cNvGrpSpPr/>
          <p:nvPr/>
        </p:nvGrpSpPr>
        <p:grpSpPr>
          <a:xfrm>
            <a:off x="5208537" y="4906921"/>
            <a:ext cx="3272532" cy="4612960"/>
            <a:chOff x="0" y="0"/>
            <a:chExt cx="4363376" cy="6150614"/>
          </a:xfrm>
        </p:grpSpPr>
        <p:sp>
          <p:nvSpPr>
            <p:cNvPr id="310" name="Google Shape;310;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26"/>
            <p:cNvPicPr preferRelativeResize="0"/>
            <p:nvPr/>
          </p:nvPicPr>
          <p:blipFill rotWithShape="1">
            <a:blip r:embed="rId5">
              <a:alphaModFix/>
            </a:blip>
            <a:srcRect l="20352" r="16631"/>
            <a:stretch/>
          </p:blipFill>
          <p:spPr>
            <a:xfrm>
              <a:off x="456321" y="399121"/>
              <a:ext cx="3442836" cy="3642355"/>
            </a:xfrm>
            <a:prstGeom prst="rect">
              <a:avLst/>
            </a:prstGeom>
            <a:noFill/>
            <a:ln>
              <a:noFill/>
            </a:ln>
          </p:spPr>
        </p:pic>
        <p:sp>
          <p:nvSpPr>
            <p:cNvPr id="312" name="Google Shape;312;p26"/>
            <p:cNvSpPr txBox="1"/>
            <p:nvPr/>
          </p:nvSpPr>
          <p:spPr>
            <a:xfrm>
              <a:off x="557921" y="499743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13" name="Google Shape;313;p26"/>
            <p:cNvSpPr txBox="1"/>
            <p:nvPr/>
          </p:nvSpPr>
          <p:spPr>
            <a:xfrm>
              <a:off x="557921" y="570611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grpSp>
        <p:nvGrpSpPr>
          <p:cNvPr id="314" name="Google Shape;314;p26"/>
          <p:cNvGrpSpPr/>
          <p:nvPr/>
        </p:nvGrpSpPr>
        <p:grpSpPr>
          <a:xfrm>
            <a:off x="9809777" y="4896661"/>
            <a:ext cx="3272532" cy="4633482"/>
            <a:chOff x="0" y="0"/>
            <a:chExt cx="4363376" cy="6177976"/>
          </a:xfrm>
        </p:grpSpPr>
        <p:sp>
          <p:nvSpPr>
            <p:cNvPr id="315" name="Google Shape;315;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6"/>
            <p:cNvPicPr preferRelativeResize="0"/>
            <p:nvPr/>
          </p:nvPicPr>
          <p:blipFill rotWithShape="1">
            <a:blip r:embed="rId6">
              <a:alphaModFix/>
            </a:blip>
            <a:srcRect l="21618" t="12722" r="18384" b="44936"/>
            <a:stretch/>
          </p:blipFill>
          <p:spPr>
            <a:xfrm>
              <a:off x="479723" y="399121"/>
              <a:ext cx="3440693" cy="3642355"/>
            </a:xfrm>
            <a:prstGeom prst="rect">
              <a:avLst/>
            </a:prstGeom>
            <a:noFill/>
            <a:ln>
              <a:noFill/>
            </a:ln>
          </p:spPr>
        </p:pic>
        <p:sp>
          <p:nvSpPr>
            <p:cNvPr id="317" name="Google Shape;317;p26"/>
            <p:cNvSpPr txBox="1"/>
            <p:nvPr/>
          </p:nvSpPr>
          <p:spPr>
            <a:xfrm>
              <a:off x="584200" y="502479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18" name="Google Shape;318;p26"/>
            <p:cNvSpPr txBox="1"/>
            <p:nvPr/>
          </p:nvSpPr>
          <p:spPr>
            <a:xfrm>
              <a:off x="584200" y="573347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grpSp>
        <p:nvGrpSpPr>
          <p:cNvPr id="319" name="Google Shape;319;p26"/>
          <p:cNvGrpSpPr/>
          <p:nvPr/>
        </p:nvGrpSpPr>
        <p:grpSpPr>
          <a:xfrm>
            <a:off x="14411017" y="4896661"/>
            <a:ext cx="3272532" cy="4633482"/>
            <a:chOff x="0" y="0"/>
            <a:chExt cx="4363376" cy="6177976"/>
          </a:xfrm>
        </p:grpSpPr>
        <p:sp>
          <p:nvSpPr>
            <p:cNvPr id="320" name="Google Shape;320;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26"/>
            <p:cNvPicPr preferRelativeResize="0"/>
            <p:nvPr/>
          </p:nvPicPr>
          <p:blipFill rotWithShape="1">
            <a:blip r:embed="rId7">
              <a:alphaModFix/>
            </a:blip>
            <a:srcRect l="30056" t="11263" r="20876" b="9478"/>
            <a:stretch/>
          </p:blipFill>
          <p:spPr>
            <a:xfrm>
              <a:off x="490485" y="399121"/>
              <a:ext cx="3382406" cy="3642355"/>
            </a:xfrm>
            <a:prstGeom prst="rect">
              <a:avLst/>
            </a:prstGeom>
            <a:noFill/>
            <a:ln>
              <a:noFill/>
            </a:ln>
          </p:spPr>
        </p:pic>
        <p:sp>
          <p:nvSpPr>
            <p:cNvPr id="322" name="Google Shape;322;p26"/>
            <p:cNvSpPr txBox="1"/>
            <p:nvPr/>
          </p:nvSpPr>
          <p:spPr>
            <a:xfrm>
              <a:off x="633255" y="502479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23" name="Google Shape;323;p26"/>
            <p:cNvSpPr txBox="1"/>
            <p:nvPr/>
          </p:nvSpPr>
          <p:spPr>
            <a:xfrm>
              <a:off x="633255" y="573347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pic>
        <p:nvPicPr>
          <p:cNvPr id="337" name="Google Shape;337;p27"/>
          <p:cNvPicPr preferRelativeResize="0"/>
          <p:nvPr/>
        </p:nvPicPr>
        <p:blipFill rotWithShape="1">
          <a:blip r:embed="rId4">
            <a:alphaModFix/>
          </a:blip>
          <a:srcRect/>
          <a:stretch/>
        </p:blipFill>
        <p:spPr>
          <a:xfrm>
            <a:off x="-3500462" y="2058548"/>
            <a:ext cx="6851948" cy="8913103"/>
          </a:xfrm>
          <a:prstGeom prst="rect">
            <a:avLst/>
          </a:prstGeom>
          <a:noFill/>
          <a:ln>
            <a:noFill/>
          </a:ln>
        </p:spPr>
      </p:pic>
      <p:pic>
        <p:nvPicPr>
          <p:cNvPr id="338" name="Google Shape;338;p27"/>
          <p:cNvPicPr preferRelativeResize="0"/>
          <p:nvPr/>
        </p:nvPicPr>
        <p:blipFill rotWithShape="1">
          <a:blip r:embed="rId5">
            <a:alphaModFix/>
          </a:blip>
          <a:srcRect/>
          <a:stretch/>
        </p:blipFill>
        <p:spPr>
          <a:xfrm>
            <a:off x="14936514" y="2300045"/>
            <a:ext cx="6346918" cy="8256153"/>
          </a:xfrm>
          <a:prstGeom prst="rect">
            <a:avLst/>
          </a:prstGeom>
          <a:noFill/>
          <a:ln>
            <a:noFill/>
          </a:ln>
        </p:spPr>
      </p:pic>
      <p:sp>
        <p:nvSpPr>
          <p:cNvPr id="339" name="Google Shape;339;p27"/>
          <p:cNvSpPr txBox="1"/>
          <p:nvPr/>
        </p:nvSpPr>
        <p:spPr>
          <a:xfrm>
            <a:off x="4094436" y="3771900"/>
            <a:ext cx="10099128"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ADD A SECTION HEADER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343"/>
        <p:cNvGrpSpPr/>
        <p:nvPr/>
      </p:nvGrpSpPr>
      <p:grpSpPr>
        <a:xfrm>
          <a:off x="0" y="0"/>
          <a:ext cx="0" cy="0"/>
          <a:chOff x="0" y="0"/>
          <a:chExt cx="0" cy="0"/>
        </a:xfrm>
      </p:grpSpPr>
      <p:pic>
        <p:nvPicPr>
          <p:cNvPr id="344" name="Google Shape;344;p28"/>
          <p:cNvPicPr preferRelativeResize="0"/>
          <p:nvPr/>
        </p:nvPicPr>
        <p:blipFill rotWithShape="1">
          <a:blip r:embed="rId3">
            <a:alphaModFix/>
          </a:blip>
          <a:srcRect t="22213" b="22213"/>
          <a:stretch/>
        </p:blipFill>
        <p:spPr>
          <a:xfrm>
            <a:off x="8511226" y="0"/>
            <a:ext cx="8748074" cy="7292340"/>
          </a:xfrm>
          <a:prstGeom prst="rect">
            <a:avLst/>
          </a:prstGeom>
          <a:noFill/>
          <a:ln>
            <a:noFill/>
          </a:ln>
        </p:spPr>
      </p:pic>
      <p:sp>
        <p:nvSpPr>
          <p:cNvPr id="345" name="Google Shape;345;p28"/>
          <p:cNvSpPr/>
          <p:nvPr/>
        </p:nvSpPr>
        <p:spPr>
          <a:xfrm>
            <a:off x="1028700" y="0"/>
            <a:ext cx="8511226" cy="10287000"/>
          </a:xfrm>
          <a:custGeom>
            <a:avLst/>
            <a:gdLst/>
            <a:ahLst/>
            <a:cxnLst/>
            <a:rect l="l" t="t" r="r" b="b"/>
            <a:pathLst>
              <a:path w="5224567" h="6314616" extrusionOk="0">
                <a:moveTo>
                  <a:pt x="0" y="0"/>
                </a:moveTo>
                <a:lnTo>
                  <a:pt x="5224567" y="0"/>
                </a:lnTo>
                <a:lnTo>
                  <a:pt x="5224567" y="6314616"/>
                </a:lnTo>
                <a:lnTo>
                  <a:pt x="0" y="6314616"/>
                </a:lnTo>
                <a:close/>
              </a:path>
            </a:pathLst>
          </a:custGeom>
          <a:solidFill>
            <a:srgbClr val="CFC4B2"/>
          </a:solidFill>
          <a:ln>
            <a:noFill/>
          </a:ln>
        </p:spPr>
      </p:sp>
      <p:sp>
        <p:nvSpPr>
          <p:cNvPr id="346" name="Google Shape;346;p28"/>
          <p:cNvSpPr txBox="1"/>
          <p:nvPr/>
        </p:nvSpPr>
        <p:spPr>
          <a:xfrm>
            <a:off x="10026478" y="8115041"/>
            <a:ext cx="7232822"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a:solidFill>
                  <a:srgbClr val="3B2F20"/>
                </a:solidFill>
                <a:latin typeface="Cabin"/>
                <a:ea typeface="Cabin"/>
                <a:cs typeface="Cabin"/>
                <a:sym typeface="Cabin"/>
              </a:rPr>
              <a:t>Elaborate on what you want to discuss. </a:t>
            </a:r>
            <a:endParaRPr/>
          </a:p>
        </p:txBody>
      </p:sp>
      <p:sp>
        <p:nvSpPr>
          <p:cNvPr id="347" name="Google Shape;347;p28"/>
          <p:cNvSpPr txBox="1"/>
          <p:nvPr/>
        </p:nvSpPr>
        <p:spPr>
          <a:xfrm rot="-5400000">
            <a:off x="-1641667" y="4247530"/>
            <a:ext cx="9108785"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BIG TOPIC OR IDEA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2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53" name="Google Shape;353;p29"/>
          <p:cNvPicPr preferRelativeResize="0"/>
          <p:nvPr/>
        </p:nvPicPr>
        <p:blipFill rotWithShape="1">
          <a:blip r:embed="rId4">
            <a:alphaModFix/>
          </a:blip>
          <a:srcRect t="43602" b="23248"/>
          <a:stretch/>
        </p:blipFill>
        <p:spPr>
          <a:xfrm>
            <a:off x="1868982" y="0"/>
            <a:ext cx="14632126" cy="6466921"/>
          </a:xfrm>
          <a:prstGeom prst="rect">
            <a:avLst/>
          </a:prstGeom>
          <a:noFill/>
          <a:ln>
            <a:noFill/>
          </a:ln>
        </p:spPr>
      </p:pic>
      <p:sp>
        <p:nvSpPr>
          <p:cNvPr id="354" name="Google Shape;354;p29"/>
          <p:cNvSpPr txBox="1"/>
          <p:nvPr/>
        </p:nvSpPr>
        <p:spPr>
          <a:xfrm>
            <a:off x="4044552" y="6710085"/>
            <a:ext cx="10198896"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a:t>
            </a:r>
            <a:endParaRPr/>
          </a:p>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TOPIC OR IDEA</a:t>
            </a:r>
            <a:endParaRPr/>
          </a:p>
        </p:txBody>
      </p:sp>
      <p:cxnSp>
        <p:nvCxnSpPr>
          <p:cNvPr id="355" name="Google Shape;355;p29"/>
          <p:cNvCxnSpPr/>
          <p:nvPr/>
        </p:nvCxnSpPr>
        <p:spPr>
          <a:xfrm rot="-5400000">
            <a:off x="9627711" y="5119687"/>
            <a:ext cx="13794419" cy="0"/>
          </a:xfrm>
          <a:prstGeom prst="straightConnector1">
            <a:avLst/>
          </a:prstGeom>
          <a:noFill/>
          <a:ln w="47625" cap="flat" cmpd="sng">
            <a:solidFill>
              <a:srgbClr val="3B2F20"/>
            </a:solidFill>
            <a:prstDash val="solid"/>
            <a:round/>
            <a:headEnd type="none" w="sm" len="sm"/>
            <a:tailEnd type="none" w="sm" len="sm"/>
          </a:ln>
        </p:spPr>
      </p:cxnSp>
      <p:cxnSp>
        <p:nvCxnSpPr>
          <p:cNvPr id="356" name="Google Shape;356;p29"/>
          <p:cNvCxnSpPr/>
          <p:nvPr/>
        </p:nvCxnSpPr>
        <p:spPr>
          <a:xfrm rot="-5400000">
            <a:off x="-5052040" y="5119688"/>
            <a:ext cx="13794419" cy="0"/>
          </a:xfrm>
          <a:prstGeom prst="straightConnector1">
            <a:avLst/>
          </a:prstGeom>
          <a:noFill/>
          <a:ln w="47625" cap="flat" cmpd="sng">
            <a:solidFill>
              <a:srgbClr val="3B2F20"/>
            </a:solidFill>
            <a:prstDash val="solid"/>
            <a:round/>
            <a:headEnd type="none" w="sm" len="sm"/>
            <a:tailEnd type="none" w="sm" len="sm"/>
          </a:ln>
        </p:spPr>
      </p:cxnSp>
      <p:pic>
        <p:nvPicPr>
          <p:cNvPr id="357" name="Google Shape;357;p29"/>
          <p:cNvPicPr preferRelativeResize="0"/>
          <p:nvPr/>
        </p:nvPicPr>
        <p:blipFill rotWithShape="1">
          <a:blip r:embed="rId5">
            <a:alphaModFix/>
          </a:blip>
          <a:srcRect/>
          <a:stretch/>
        </p:blipFill>
        <p:spPr>
          <a:xfrm>
            <a:off x="8451236" y="8685963"/>
            <a:ext cx="1467617" cy="16010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3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393700" y="3866182"/>
            <a:ext cx="17276805"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am open to new experiences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2956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trying new types of food or drinks</a:t>
            </a:r>
            <a:r>
              <a:rPr lang="en-US" sz="3200" b="0" i="0" u="none" strike="noStrike" cap="none" dirty="0">
                <a:solidFill>
                  <a:srgbClr val="3B2F20"/>
                </a:solidFill>
                <a:latin typeface="Montserrat"/>
                <a:ea typeface="Montserrat"/>
                <a:cs typeface="Montserrat"/>
                <a:sym typeface="Montserrat"/>
              </a:rPr>
              <a:t>.</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1847747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30"/>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63" name="Google Shape;363;p30"/>
          <p:cNvGrpSpPr/>
          <p:nvPr/>
        </p:nvGrpSpPr>
        <p:grpSpPr>
          <a:xfrm>
            <a:off x="800103" y="-612003"/>
            <a:ext cx="4130221" cy="7221833"/>
            <a:chOff x="0" y="-38100"/>
            <a:chExt cx="812800" cy="1421209"/>
          </a:xfrm>
        </p:grpSpPr>
        <p:sp>
          <p:nvSpPr>
            <p:cNvPr id="364" name="Google Shape;364;p30"/>
            <p:cNvSpPr/>
            <p:nvPr/>
          </p:nvSpPr>
          <p:spPr>
            <a:xfrm>
              <a:off x="0" y="0"/>
              <a:ext cx="812800" cy="1383109"/>
            </a:xfrm>
            <a:custGeom>
              <a:avLst/>
              <a:gdLst/>
              <a:ahLst/>
              <a:cxnLst/>
              <a:rect l="l" t="t" r="r" b="b"/>
              <a:pathLst>
                <a:path w="812800" h="1383109" extrusionOk="0">
                  <a:moveTo>
                    <a:pt x="0" y="0"/>
                  </a:moveTo>
                  <a:lnTo>
                    <a:pt x="812800" y="0"/>
                  </a:lnTo>
                  <a:lnTo>
                    <a:pt x="812800" y="1383109"/>
                  </a:lnTo>
                  <a:lnTo>
                    <a:pt x="0" y="1383109"/>
                  </a:lnTo>
                  <a:close/>
                </a:path>
              </a:pathLst>
            </a:custGeom>
            <a:solidFill>
              <a:srgbClr val="000000">
                <a:alpha val="0"/>
              </a:srgbClr>
            </a:solidFill>
            <a:ln w="47625" cap="flat" cmpd="sng">
              <a:solidFill>
                <a:srgbClr val="B29E84"/>
              </a:solidFill>
              <a:prstDash val="solid"/>
              <a:round/>
              <a:headEnd type="none" w="sm" len="sm"/>
              <a:tailEnd type="none" w="sm" len="sm"/>
            </a:ln>
          </p:spPr>
        </p:sp>
        <p:sp>
          <p:nvSpPr>
            <p:cNvPr id="365" name="Google Shape;365;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p30"/>
          <p:cNvGrpSpPr/>
          <p:nvPr/>
        </p:nvGrpSpPr>
        <p:grpSpPr>
          <a:xfrm>
            <a:off x="13195754" y="3358868"/>
            <a:ext cx="4130221" cy="7221833"/>
            <a:chOff x="0" y="-38100"/>
            <a:chExt cx="812800" cy="1421209"/>
          </a:xfrm>
        </p:grpSpPr>
        <p:sp>
          <p:nvSpPr>
            <p:cNvPr id="367" name="Google Shape;367;p30"/>
            <p:cNvSpPr/>
            <p:nvPr/>
          </p:nvSpPr>
          <p:spPr>
            <a:xfrm>
              <a:off x="0" y="0"/>
              <a:ext cx="812800" cy="1383109"/>
            </a:xfrm>
            <a:custGeom>
              <a:avLst/>
              <a:gdLst/>
              <a:ahLst/>
              <a:cxnLst/>
              <a:rect l="l" t="t" r="r" b="b"/>
              <a:pathLst>
                <a:path w="812800" h="1383109" extrusionOk="0">
                  <a:moveTo>
                    <a:pt x="0" y="0"/>
                  </a:moveTo>
                  <a:lnTo>
                    <a:pt x="812800" y="0"/>
                  </a:lnTo>
                  <a:lnTo>
                    <a:pt x="812800" y="1383109"/>
                  </a:lnTo>
                  <a:lnTo>
                    <a:pt x="0" y="1383109"/>
                  </a:lnTo>
                  <a:close/>
                </a:path>
              </a:pathLst>
            </a:custGeom>
            <a:solidFill>
              <a:srgbClr val="000000">
                <a:alpha val="0"/>
              </a:srgbClr>
            </a:solidFill>
            <a:ln w="47625" cap="flat" cmpd="sng">
              <a:solidFill>
                <a:srgbClr val="B29E84"/>
              </a:solidFill>
              <a:prstDash val="solid"/>
              <a:round/>
              <a:headEnd type="none" w="sm" len="sm"/>
              <a:tailEnd type="none" w="sm" len="sm"/>
            </a:ln>
          </p:spPr>
        </p:sp>
        <p:sp>
          <p:nvSpPr>
            <p:cNvPr id="368" name="Google Shape;368;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69" name="Google Shape;369;p30"/>
          <p:cNvPicPr preferRelativeResize="0"/>
          <p:nvPr/>
        </p:nvPicPr>
        <p:blipFill rotWithShape="1">
          <a:blip r:embed="rId4">
            <a:alphaModFix/>
          </a:blip>
          <a:srcRect l="29423" r="37112"/>
          <a:stretch/>
        </p:blipFill>
        <p:spPr>
          <a:xfrm>
            <a:off x="502642" y="-1804765"/>
            <a:ext cx="3937571" cy="7849186"/>
          </a:xfrm>
          <a:prstGeom prst="rect">
            <a:avLst/>
          </a:prstGeom>
          <a:noFill/>
          <a:ln>
            <a:noFill/>
          </a:ln>
        </p:spPr>
      </p:pic>
      <p:pic>
        <p:nvPicPr>
          <p:cNvPr id="370" name="Google Shape;370;p30"/>
          <p:cNvPicPr preferRelativeResize="0"/>
          <p:nvPr/>
        </p:nvPicPr>
        <p:blipFill rotWithShape="1">
          <a:blip r:embed="rId5">
            <a:alphaModFix/>
          </a:blip>
          <a:srcRect l="26338" t="17294" r="11426"/>
          <a:stretch/>
        </p:blipFill>
        <p:spPr>
          <a:xfrm>
            <a:off x="13843451" y="3858624"/>
            <a:ext cx="3937571" cy="7849186"/>
          </a:xfrm>
          <a:prstGeom prst="rect">
            <a:avLst/>
          </a:prstGeom>
          <a:noFill/>
          <a:ln>
            <a:noFill/>
          </a:ln>
        </p:spPr>
      </p:pic>
      <p:sp>
        <p:nvSpPr>
          <p:cNvPr id="371" name="Google Shape;371;p30"/>
          <p:cNvSpPr txBox="1"/>
          <p:nvPr/>
        </p:nvSpPr>
        <p:spPr>
          <a:xfrm>
            <a:off x="5414835" y="6034896"/>
            <a:ext cx="7296407" cy="533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grpSp>
        <p:nvGrpSpPr>
          <p:cNvPr id="372" name="Google Shape;372;p30"/>
          <p:cNvGrpSpPr/>
          <p:nvPr/>
        </p:nvGrpSpPr>
        <p:grpSpPr>
          <a:xfrm>
            <a:off x="5312870" y="2882163"/>
            <a:ext cx="7662255" cy="4062562"/>
            <a:chOff x="0" y="-257175"/>
            <a:chExt cx="2018043" cy="1069975"/>
          </a:xfrm>
        </p:grpSpPr>
        <p:sp>
          <p:nvSpPr>
            <p:cNvPr id="373" name="Google Shape;373;p30"/>
            <p:cNvSpPr/>
            <p:nvPr/>
          </p:nvSpPr>
          <p:spPr>
            <a:xfrm>
              <a:off x="0" y="0"/>
              <a:ext cx="2018043" cy="575683"/>
            </a:xfrm>
            <a:custGeom>
              <a:avLst/>
              <a:gdLst/>
              <a:ahLst/>
              <a:cxnLst/>
              <a:rect l="l" t="t" r="r" b="b"/>
              <a:pathLst>
                <a:path w="2018043" h="575683" extrusionOk="0">
                  <a:moveTo>
                    <a:pt x="0" y="0"/>
                  </a:moveTo>
                  <a:lnTo>
                    <a:pt x="2018043" y="0"/>
                  </a:lnTo>
                  <a:lnTo>
                    <a:pt x="2018043" y="575683"/>
                  </a:lnTo>
                  <a:lnTo>
                    <a:pt x="0" y="575683"/>
                  </a:lnTo>
                  <a:close/>
                </a:path>
              </a:pathLst>
            </a:custGeom>
            <a:solidFill>
              <a:srgbClr val="000000">
                <a:alpha val="0"/>
              </a:srgbClr>
            </a:solidFill>
            <a:ln>
              <a:noFill/>
            </a:ln>
          </p:spPr>
        </p:sp>
        <p:sp>
          <p:nvSpPr>
            <p:cNvPr id="374" name="Google Shape;374;p30"/>
            <p:cNvSpPr txBox="1"/>
            <p:nvPr/>
          </p:nvSpPr>
          <p:spPr>
            <a:xfrm>
              <a:off x="0" y="-257175"/>
              <a:ext cx="1956303" cy="1069975"/>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123,456,789</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378"/>
        <p:cNvGrpSpPr/>
        <p:nvPr/>
      </p:nvGrpSpPr>
      <p:grpSpPr>
        <a:xfrm>
          <a:off x="0" y="0"/>
          <a:ext cx="0" cy="0"/>
          <a:chOff x="0" y="0"/>
          <a:chExt cx="0" cy="0"/>
        </a:xfrm>
      </p:grpSpPr>
      <p:sp>
        <p:nvSpPr>
          <p:cNvPr id="379" name="Google Shape;379;p31"/>
          <p:cNvSpPr/>
          <p:nvPr/>
        </p:nvSpPr>
        <p:spPr>
          <a:xfrm>
            <a:off x="0" y="0"/>
            <a:ext cx="8270220"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31"/>
          <p:cNvPicPr preferRelativeResize="0"/>
          <p:nvPr/>
        </p:nvPicPr>
        <p:blipFill rotWithShape="1">
          <a:blip r:embed="rId3">
            <a:alphaModFix/>
          </a:blip>
          <a:srcRect t="3685" b="67201"/>
          <a:stretch/>
        </p:blipFill>
        <p:spPr>
          <a:xfrm>
            <a:off x="7077106" y="3442555"/>
            <a:ext cx="10182194" cy="4446516"/>
          </a:xfrm>
          <a:prstGeom prst="rect">
            <a:avLst/>
          </a:prstGeom>
          <a:noFill/>
          <a:ln>
            <a:noFill/>
          </a:ln>
        </p:spPr>
      </p:pic>
      <p:sp>
        <p:nvSpPr>
          <p:cNvPr id="381" name="Google Shape;381;p31"/>
          <p:cNvSpPr txBox="1"/>
          <p:nvPr/>
        </p:nvSpPr>
        <p:spPr>
          <a:xfrm>
            <a:off x="861792" y="2234080"/>
            <a:ext cx="4271795"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sp>
        <p:nvSpPr>
          <p:cNvPr id="382" name="Google Shape;382;p31"/>
          <p:cNvSpPr txBox="1"/>
          <p:nvPr/>
        </p:nvSpPr>
        <p:spPr>
          <a:xfrm>
            <a:off x="861792" y="5491927"/>
            <a:ext cx="3920277"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sp>
        <p:nvSpPr>
          <p:cNvPr id="383" name="Google Shape;383;p31"/>
          <p:cNvSpPr txBox="1"/>
          <p:nvPr/>
        </p:nvSpPr>
        <p:spPr>
          <a:xfrm>
            <a:off x="861792" y="8734425"/>
            <a:ext cx="3618361"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grpSp>
        <p:nvGrpSpPr>
          <p:cNvPr id="384" name="Google Shape;384;p31"/>
          <p:cNvGrpSpPr/>
          <p:nvPr/>
        </p:nvGrpSpPr>
        <p:grpSpPr>
          <a:xfrm>
            <a:off x="622190" y="-492714"/>
            <a:ext cx="5700953" cy="3917903"/>
            <a:chOff x="-63105" y="-224216"/>
            <a:chExt cx="1501486" cy="1031875"/>
          </a:xfrm>
        </p:grpSpPr>
        <p:sp>
          <p:nvSpPr>
            <p:cNvPr id="385" name="Google Shape;385;p31"/>
            <p:cNvSpPr/>
            <p:nvPr/>
          </p:nvSpPr>
          <p:spPr>
            <a:xfrm>
              <a:off x="0" y="0"/>
              <a:ext cx="1438381" cy="496460"/>
            </a:xfrm>
            <a:custGeom>
              <a:avLst/>
              <a:gdLst/>
              <a:ahLst/>
              <a:cxnLst/>
              <a:rect l="l" t="t" r="r" b="b"/>
              <a:pathLst>
                <a:path w="1438381" h="496460" extrusionOk="0">
                  <a:moveTo>
                    <a:pt x="0" y="0"/>
                  </a:moveTo>
                  <a:lnTo>
                    <a:pt x="1438381" y="0"/>
                  </a:lnTo>
                  <a:lnTo>
                    <a:pt x="1438381" y="496460"/>
                  </a:lnTo>
                  <a:lnTo>
                    <a:pt x="0" y="496460"/>
                  </a:lnTo>
                  <a:close/>
                </a:path>
              </a:pathLst>
            </a:custGeom>
            <a:solidFill>
              <a:srgbClr val="000000">
                <a:alpha val="0"/>
              </a:srgbClr>
            </a:solidFill>
            <a:ln>
              <a:noFill/>
            </a:ln>
          </p:spPr>
        </p:sp>
        <p:sp>
          <p:nvSpPr>
            <p:cNvPr id="386" name="Google Shape;386;p31"/>
            <p:cNvSpPr txBox="1"/>
            <p:nvPr/>
          </p:nvSpPr>
          <p:spPr>
            <a:xfrm>
              <a:off x="-63105" y="-224216"/>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2 out of 5</a:t>
              </a:r>
              <a:endParaRPr/>
            </a:p>
          </p:txBody>
        </p:sp>
      </p:grpSp>
      <p:grpSp>
        <p:nvGrpSpPr>
          <p:cNvPr id="387" name="Google Shape;387;p31"/>
          <p:cNvGrpSpPr/>
          <p:nvPr/>
        </p:nvGrpSpPr>
        <p:grpSpPr>
          <a:xfrm>
            <a:off x="622190" y="2738001"/>
            <a:ext cx="4657124" cy="3917903"/>
            <a:chOff x="0" y="-219075"/>
            <a:chExt cx="1226568" cy="1031875"/>
          </a:xfrm>
        </p:grpSpPr>
        <p:sp>
          <p:nvSpPr>
            <p:cNvPr id="388" name="Google Shape;388;p31"/>
            <p:cNvSpPr/>
            <p:nvPr/>
          </p:nvSpPr>
          <p:spPr>
            <a:xfrm>
              <a:off x="0" y="0"/>
              <a:ext cx="1226568" cy="496460"/>
            </a:xfrm>
            <a:custGeom>
              <a:avLst/>
              <a:gdLst/>
              <a:ahLst/>
              <a:cxnLst/>
              <a:rect l="l" t="t" r="r" b="b"/>
              <a:pathLst>
                <a:path w="1226568" h="496460" extrusionOk="0">
                  <a:moveTo>
                    <a:pt x="0" y="0"/>
                  </a:moveTo>
                  <a:lnTo>
                    <a:pt x="1226568" y="0"/>
                  </a:lnTo>
                  <a:lnTo>
                    <a:pt x="1226568" y="496460"/>
                  </a:lnTo>
                  <a:lnTo>
                    <a:pt x="0" y="496460"/>
                  </a:lnTo>
                  <a:close/>
                </a:path>
              </a:pathLst>
            </a:custGeom>
            <a:solidFill>
              <a:srgbClr val="000000">
                <a:alpha val="0"/>
              </a:srgbClr>
            </a:solidFill>
            <a:ln>
              <a:noFill/>
            </a:ln>
          </p:spPr>
        </p:sp>
        <p:sp>
          <p:nvSpPr>
            <p:cNvPr id="389" name="Google Shape;389;p31"/>
            <p:cNvSpPr txBox="1"/>
            <p:nvPr/>
          </p:nvSpPr>
          <p:spPr>
            <a:xfrm>
              <a:off x="0" y="-219075"/>
              <a:ext cx="812800"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95%</a:t>
              </a:r>
              <a:endParaRPr/>
            </a:p>
          </p:txBody>
        </p:sp>
      </p:grpSp>
      <p:grpSp>
        <p:nvGrpSpPr>
          <p:cNvPr id="390" name="Google Shape;390;p31"/>
          <p:cNvGrpSpPr/>
          <p:nvPr/>
        </p:nvGrpSpPr>
        <p:grpSpPr>
          <a:xfrm>
            <a:off x="615083" y="6029355"/>
            <a:ext cx="5461351" cy="3917903"/>
            <a:chOff x="-64977" y="-222208"/>
            <a:chExt cx="1438381" cy="1031875"/>
          </a:xfrm>
        </p:grpSpPr>
        <p:sp>
          <p:nvSpPr>
            <p:cNvPr id="391" name="Google Shape;391;p31"/>
            <p:cNvSpPr/>
            <p:nvPr/>
          </p:nvSpPr>
          <p:spPr>
            <a:xfrm>
              <a:off x="0" y="0"/>
              <a:ext cx="1312617" cy="496460"/>
            </a:xfrm>
            <a:custGeom>
              <a:avLst/>
              <a:gdLst/>
              <a:ahLst/>
              <a:cxnLst/>
              <a:rect l="l" t="t" r="r" b="b"/>
              <a:pathLst>
                <a:path w="1312617" h="496460" extrusionOk="0">
                  <a:moveTo>
                    <a:pt x="0" y="0"/>
                  </a:moveTo>
                  <a:lnTo>
                    <a:pt x="1312617" y="0"/>
                  </a:lnTo>
                  <a:lnTo>
                    <a:pt x="1312617" y="496460"/>
                  </a:lnTo>
                  <a:lnTo>
                    <a:pt x="0" y="496460"/>
                  </a:lnTo>
                  <a:close/>
                </a:path>
              </a:pathLst>
            </a:custGeom>
            <a:solidFill>
              <a:srgbClr val="000000">
                <a:alpha val="0"/>
              </a:srgbClr>
            </a:solidFill>
            <a:ln>
              <a:noFill/>
            </a:ln>
          </p:spPr>
        </p:sp>
        <p:sp>
          <p:nvSpPr>
            <p:cNvPr id="392" name="Google Shape;392;p31"/>
            <p:cNvSpPr txBox="1"/>
            <p:nvPr/>
          </p:nvSpPr>
          <p:spPr>
            <a:xfrm>
              <a:off x="-64977" y="-222208"/>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12 million</a:t>
              </a:r>
              <a:endParaRPr/>
            </a:p>
          </p:txBody>
        </p:sp>
      </p:grpSp>
      <p:cxnSp>
        <p:nvCxnSpPr>
          <p:cNvPr id="393" name="Google Shape;393;p31"/>
          <p:cNvCxnSpPr/>
          <p:nvPr/>
        </p:nvCxnSpPr>
        <p:spPr>
          <a:xfrm rot="10800000">
            <a:off x="861792" y="3635505"/>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4" name="Google Shape;394;p31"/>
          <p:cNvCxnSpPr/>
          <p:nvPr/>
        </p:nvCxnSpPr>
        <p:spPr>
          <a:xfrm rot="10800000">
            <a:off x="861792" y="6892102"/>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5" name="Google Shape;395;p31"/>
          <p:cNvCxnSpPr/>
          <p:nvPr/>
        </p:nvCxnSpPr>
        <p:spPr>
          <a:xfrm rot="-5400000">
            <a:off x="11681671" y="701440"/>
            <a:ext cx="8836495"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2"/>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401" name="Google Shape;401;p32"/>
          <p:cNvSpPr/>
          <p:nvPr/>
        </p:nvSpPr>
        <p:spPr>
          <a:xfrm rot="-5400000">
            <a:off x="5918878" y="566793"/>
            <a:ext cx="6450243" cy="9153414"/>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rot="-5400000">
            <a:off x="6339410" y="1166198"/>
            <a:ext cx="5609180" cy="7959877"/>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txBox="1"/>
          <p:nvPr/>
        </p:nvSpPr>
        <p:spPr>
          <a:xfrm>
            <a:off x="5433940" y="3168730"/>
            <a:ext cx="7420120"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THANK YOU!</a:t>
            </a:r>
            <a:endParaRPr/>
          </a:p>
        </p:txBody>
      </p:sp>
      <p:sp>
        <p:nvSpPr>
          <p:cNvPr id="404" name="Google Shape;404;p32"/>
          <p:cNvSpPr txBox="1"/>
          <p:nvPr/>
        </p:nvSpPr>
        <p:spPr>
          <a:xfrm>
            <a:off x="5703818" y="4857635"/>
            <a:ext cx="6880363" cy="113665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Write a closing statement or call-to-action here.</a:t>
            </a:r>
            <a:endParaRPr/>
          </a:p>
        </p:txBody>
      </p:sp>
      <p:cxnSp>
        <p:nvCxnSpPr>
          <p:cNvPr id="405" name="Google Shape;405;p32"/>
          <p:cNvCxnSpPr/>
          <p:nvPr/>
        </p:nvCxnSpPr>
        <p:spPr>
          <a:xfrm rot="10800000">
            <a:off x="-1098161" y="5143500"/>
            <a:ext cx="5170593" cy="0"/>
          </a:xfrm>
          <a:prstGeom prst="straightConnector1">
            <a:avLst/>
          </a:prstGeom>
          <a:noFill/>
          <a:ln w="47625" cap="flat" cmpd="sng">
            <a:solidFill>
              <a:srgbClr val="3B2F20"/>
            </a:solidFill>
            <a:prstDash val="solid"/>
            <a:round/>
            <a:headEnd type="none" w="sm" len="sm"/>
            <a:tailEnd type="none" w="sm" len="sm"/>
          </a:ln>
        </p:spPr>
      </p:cxnSp>
      <p:cxnSp>
        <p:nvCxnSpPr>
          <p:cNvPr id="406" name="Google Shape;406;p32"/>
          <p:cNvCxnSpPr/>
          <p:nvPr/>
        </p:nvCxnSpPr>
        <p:spPr>
          <a:xfrm rot="10800000">
            <a:off x="14271890" y="5146137"/>
            <a:ext cx="5170593" cy="0"/>
          </a:xfrm>
          <a:prstGeom prst="straightConnector1">
            <a:avLst/>
          </a:prstGeom>
          <a:noFill/>
          <a:ln w="47625" cap="flat" cmpd="sng">
            <a:solidFill>
              <a:srgbClr val="3B2F20"/>
            </a:solidFill>
            <a:prstDash val="solid"/>
            <a:round/>
            <a:headEnd type="none" w="sm" len="sm"/>
            <a:tailEnd type="none" w="sm" len="sm"/>
          </a:ln>
        </p:spPr>
      </p:cxnSp>
      <p:pic>
        <p:nvPicPr>
          <p:cNvPr id="407" name="Google Shape;407;p32"/>
          <p:cNvPicPr preferRelativeResize="0"/>
          <p:nvPr/>
        </p:nvPicPr>
        <p:blipFill rotWithShape="1">
          <a:blip r:embed="rId4">
            <a:alphaModFix/>
          </a:blip>
          <a:srcRect/>
          <a:stretch/>
        </p:blipFill>
        <p:spPr>
          <a:xfrm>
            <a:off x="8410191" y="5994285"/>
            <a:ext cx="1467617" cy="160103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33"/>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13" name="Google Shape;413;p33"/>
          <p:cNvGrpSpPr/>
          <p:nvPr/>
        </p:nvGrpSpPr>
        <p:grpSpPr>
          <a:xfrm>
            <a:off x="0" y="-144661"/>
            <a:ext cx="18287996" cy="3230761"/>
            <a:chOff x="0" y="-38100"/>
            <a:chExt cx="4816592" cy="850900"/>
          </a:xfrm>
        </p:grpSpPr>
        <p:sp>
          <p:nvSpPr>
            <p:cNvPr id="414" name="Google Shape;414;p33"/>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CFC4B2"/>
            </a:solidFill>
            <a:ln>
              <a:noFill/>
            </a:ln>
          </p:spPr>
        </p:sp>
        <p:sp>
          <p:nvSpPr>
            <p:cNvPr id="415" name="Google Shape;415;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16" name="Google Shape;416;p33"/>
          <p:cNvPicPr preferRelativeResize="0"/>
          <p:nvPr/>
        </p:nvPicPr>
        <p:blipFill rotWithShape="1">
          <a:blip r:embed="rId4">
            <a:alphaModFix/>
          </a:blip>
          <a:srcRect l="706" r="705"/>
          <a:stretch/>
        </p:blipFill>
        <p:spPr>
          <a:xfrm>
            <a:off x="11422273" y="1028700"/>
            <a:ext cx="5634254" cy="8572500"/>
          </a:xfrm>
          <a:prstGeom prst="rect">
            <a:avLst/>
          </a:prstGeom>
          <a:noFill/>
          <a:ln>
            <a:noFill/>
          </a:ln>
        </p:spPr>
      </p:pic>
      <p:cxnSp>
        <p:nvCxnSpPr>
          <p:cNvPr id="417" name="Google Shape;417;p33"/>
          <p:cNvCxnSpPr/>
          <p:nvPr/>
        </p:nvCxnSpPr>
        <p:spPr>
          <a:xfrm rot="-5400000">
            <a:off x="7836460" y="9413642"/>
            <a:ext cx="8836495" cy="0"/>
          </a:xfrm>
          <a:prstGeom prst="straightConnector1">
            <a:avLst/>
          </a:prstGeom>
          <a:noFill/>
          <a:ln w="47625" cap="flat" cmpd="sng">
            <a:solidFill>
              <a:srgbClr val="3B2F20"/>
            </a:solidFill>
            <a:prstDash val="solid"/>
            <a:round/>
            <a:headEnd type="none" w="sm" len="sm"/>
            <a:tailEnd type="none" w="sm" len="sm"/>
          </a:ln>
        </p:spPr>
      </p:cxnSp>
      <p:cxnSp>
        <p:nvCxnSpPr>
          <p:cNvPr id="418" name="Google Shape;418;p33"/>
          <p:cNvCxnSpPr/>
          <p:nvPr/>
        </p:nvCxnSpPr>
        <p:spPr>
          <a:xfrm rot="10800000">
            <a:off x="-1336756" y="8259337"/>
            <a:ext cx="8283742" cy="0"/>
          </a:xfrm>
          <a:prstGeom prst="straightConnector1">
            <a:avLst/>
          </a:prstGeom>
          <a:noFill/>
          <a:ln w="47625" cap="flat" cmpd="sng">
            <a:solidFill>
              <a:srgbClr val="3B2F20"/>
            </a:solidFill>
            <a:prstDash val="solid"/>
            <a:round/>
            <a:headEnd type="none" w="sm" len="sm"/>
            <a:tailEnd type="none" w="sm" len="sm"/>
          </a:ln>
        </p:spPr>
      </p:cxnSp>
      <p:sp>
        <p:nvSpPr>
          <p:cNvPr id="419" name="Google Shape;419;p33"/>
          <p:cNvSpPr txBox="1"/>
          <p:nvPr/>
        </p:nvSpPr>
        <p:spPr>
          <a:xfrm>
            <a:off x="1028700" y="1028700"/>
            <a:ext cx="8835383"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CREDITS</a:t>
            </a:r>
            <a:endParaRPr/>
          </a:p>
        </p:txBody>
      </p:sp>
      <p:sp>
        <p:nvSpPr>
          <p:cNvPr id="420" name="Google Shape;420;p33"/>
          <p:cNvSpPr txBox="1"/>
          <p:nvPr/>
        </p:nvSpPr>
        <p:spPr>
          <a:xfrm>
            <a:off x="1028700" y="4005634"/>
            <a:ext cx="9101722"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This presentation template is free for everyone to use thanks to the following:</a:t>
            </a:r>
            <a:endParaRPr/>
          </a:p>
        </p:txBody>
      </p:sp>
      <p:sp>
        <p:nvSpPr>
          <p:cNvPr id="421" name="Google Shape;421;p33"/>
          <p:cNvSpPr txBox="1"/>
          <p:nvPr/>
        </p:nvSpPr>
        <p:spPr>
          <a:xfrm>
            <a:off x="1028700" y="5901794"/>
            <a:ext cx="9101722" cy="850900"/>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SlidesCarnival for the presentation template</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Pexels for the photos</a:t>
            </a:r>
            <a:endParaRPr/>
          </a:p>
        </p:txBody>
      </p:sp>
      <p:sp>
        <p:nvSpPr>
          <p:cNvPr id="422" name="Google Shape;422;p33"/>
          <p:cNvSpPr txBox="1"/>
          <p:nvPr/>
        </p:nvSpPr>
        <p:spPr>
          <a:xfrm>
            <a:off x="1028700" y="8713554"/>
            <a:ext cx="9101722" cy="7239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Happy designing!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25990" y="-176731"/>
            <a:ext cx="6751239"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34"/>
          <p:cNvGrpSpPr/>
          <p:nvPr/>
        </p:nvGrpSpPr>
        <p:grpSpPr>
          <a:xfrm>
            <a:off x="774970" y="2580267"/>
            <a:ext cx="4670799" cy="4837123"/>
            <a:chOff x="0" y="-38100"/>
            <a:chExt cx="821642" cy="850900"/>
          </a:xfrm>
        </p:grpSpPr>
        <p:sp>
          <p:nvSpPr>
            <p:cNvPr id="431" name="Google Shape;431;p34"/>
            <p:cNvSpPr/>
            <p:nvPr/>
          </p:nvSpPr>
          <p:spPr>
            <a:xfrm>
              <a:off x="0" y="0"/>
              <a:ext cx="821642" cy="812800"/>
            </a:xfrm>
            <a:custGeom>
              <a:avLst/>
              <a:gdLst/>
              <a:ahLst/>
              <a:cxnLst/>
              <a:rect l="l" t="t" r="r" b="b"/>
              <a:pathLst>
                <a:path w="821642" h="812800" extrusionOk="0">
                  <a:moveTo>
                    <a:pt x="0" y="0"/>
                  </a:moveTo>
                  <a:lnTo>
                    <a:pt x="821642" y="0"/>
                  </a:lnTo>
                  <a:lnTo>
                    <a:pt x="821642" y="812800"/>
                  </a:lnTo>
                  <a:lnTo>
                    <a:pt x="0" y="812800"/>
                  </a:lnTo>
                  <a:close/>
                </a:path>
              </a:pathLst>
            </a:custGeom>
            <a:solidFill>
              <a:srgbClr val="000000">
                <a:alpha val="0"/>
              </a:srgbClr>
            </a:solidFill>
            <a:ln w="47625" cap="flat" cmpd="sng">
              <a:solidFill>
                <a:srgbClr val="3B2F20"/>
              </a:solidFill>
              <a:prstDash val="solid"/>
              <a:round/>
              <a:headEnd type="none" w="sm" len="sm"/>
              <a:tailEnd type="none" w="sm" len="sm"/>
            </a:ln>
          </p:spPr>
        </p:sp>
        <p:sp>
          <p:nvSpPr>
            <p:cNvPr id="432" name="Google Shape;432;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33" name="Google Shape;433;p34"/>
          <p:cNvPicPr preferRelativeResize="0"/>
          <p:nvPr/>
        </p:nvPicPr>
        <p:blipFill rotWithShape="1">
          <a:blip r:embed="rId3">
            <a:alphaModFix/>
          </a:blip>
          <a:srcRect t="2279" b="31177"/>
          <a:stretch/>
        </p:blipFill>
        <p:spPr>
          <a:xfrm>
            <a:off x="1028700" y="3003858"/>
            <a:ext cx="4166780" cy="4166780"/>
          </a:xfrm>
          <a:prstGeom prst="rect">
            <a:avLst/>
          </a:prstGeom>
          <a:noFill/>
          <a:ln>
            <a:noFill/>
          </a:ln>
        </p:spPr>
      </p:pic>
      <p:cxnSp>
        <p:nvCxnSpPr>
          <p:cNvPr id="434" name="Google Shape;434;p34"/>
          <p:cNvCxnSpPr/>
          <p:nvPr/>
        </p:nvCxnSpPr>
        <p:spPr>
          <a:xfrm rot="10800000">
            <a:off x="7889763" y="10287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7889763" y="1501455"/>
            <a:ext cx="10016591"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FONTS IN THIS PRESENTATION</a:t>
            </a:r>
            <a:endParaRPr/>
          </a:p>
        </p:txBody>
      </p:sp>
      <p:sp>
        <p:nvSpPr>
          <p:cNvPr id="436" name="Google Shape;436;p34"/>
          <p:cNvSpPr txBox="1"/>
          <p:nvPr/>
        </p:nvSpPr>
        <p:spPr>
          <a:xfrm>
            <a:off x="7889763" y="4285901"/>
            <a:ext cx="8372482" cy="116395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0" i="0" u="none" strike="noStrike" cap="none">
                <a:solidFill>
                  <a:srgbClr val="3B2F20"/>
                </a:solidFill>
                <a:latin typeface="Cabin"/>
                <a:ea typeface="Cabin"/>
                <a:cs typeface="Cabin"/>
                <a:sym typeface="Cabin"/>
              </a:rPr>
              <a:t>This presentation template uses the following free fonts:</a:t>
            </a:r>
            <a:endParaRPr/>
          </a:p>
        </p:txBody>
      </p:sp>
      <p:sp>
        <p:nvSpPr>
          <p:cNvPr id="437" name="Google Shape;437;p34"/>
          <p:cNvSpPr txBox="1"/>
          <p:nvPr/>
        </p:nvSpPr>
        <p:spPr>
          <a:xfrm>
            <a:off x="7889763" y="5881588"/>
            <a:ext cx="9746518" cy="1289050"/>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Titles:</a:t>
            </a:r>
            <a:r>
              <a:rPr lang="en-US" sz="2499" b="0" i="0" u="none" strike="noStrike" cap="none">
                <a:solidFill>
                  <a:srgbClr val="3B2F20"/>
                </a:solidFill>
                <a:latin typeface="Cabin"/>
                <a:ea typeface="Cabin"/>
                <a:cs typeface="Cabin"/>
                <a:sym typeface="Cabin"/>
              </a:rPr>
              <a:t> Montserrat</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Headers:</a:t>
            </a:r>
            <a:r>
              <a:rPr lang="en-US" sz="2499" b="0" i="0" u="none" strike="noStrike" cap="none">
                <a:solidFill>
                  <a:srgbClr val="3B2F20"/>
                </a:solidFill>
                <a:latin typeface="Cabin"/>
                <a:ea typeface="Cabin"/>
                <a:cs typeface="Cabin"/>
                <a:sym typeface="Cabin"/>
              </a:rPr>
              <a:t> Cabin Regular</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1" i="0" u="none" strike="noStrike" cap="none">
                <a:solidFill>
                  <a:srgbClr val="3B2F20"/>
                </a:solidFill>
                <a:latin typeface="Cabin"/>
                <a:ea typeface="Cabin"/>
                <a:cs typeface="Cabin"/>
                <a:sym typeface="Cabin"/>
              </a:rPr>
              <a:t>Body Copy</a:t>
            </a:r>
            <a:r>
              <a:rPr lang="en-US" sz="2500" b="0" i="0" u="none" strike="noStrike" cap="none">
                <a:solidFill>
                  <a:srgbClr val="3B2F20"/>
                </a:solidFill>
                <a:latin typeface="Cabin"/>
                <a:ea typeface="Cabin"/>
                <a:cs typeface="Cabin"/>
                <a:sym typeface="Cabin"/>
              </a:rPr>
              <a:t>: Cabin Regular</a:t>
            </a:r>
            <a:endParaRPr/>
          </a:p>
        </p:txBody>
      </p:sp>
      <p:sp>
        <p:nvSpPr>
          <p:cNvPr id="438" name="Google Shape;438;p34"/>
          <p:cNvSpPr txBox="1"/>
          <p:nvPr/>
        </p:nvSpPr>
        <p:spPr>
          <a:xfrm>
            <a:off x="7889763" y="7639370"/>
            <a:ext cx="10016591"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You can find these fonts online too. </a:t>
            </a:r>
            <a:endParaRPr/>
          </a:p>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Happy designing!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35"/>
          <p:cNvPicPr preferRelativeResize="0"/>
          <p:nvPr/>
        </p:nvPicPr>
        <p:blipFill rotWithShape="1">
          <a:blip r:embed="rId3">
            <a:alphaModFix/>
          </a:blip>
          <a:srcRect t="11749" b="3874"/>
          <a:stretch/>
        </p:blipFill>
        <p:spPr>
          <a:xfrm>
            <a:off x="0" y="0"/>
            <a:ext cx="18288000" cy="10287000"/>
          </a:xfrm>
          <a:prstGeom prst="rect">
            <a:avLst/>
          </a:prstGeom>
          <a:noFill/>
          <a:ln>
            <a:noFill/>
          </a:ln>
        </p:spPr>
      </p:pic>
      <p:grpSp>
        <p:nvGrpSpPr>
          <p:cNvPr id="444" name="Google Shape;444;p35"/>
          <p:cNvGrpSpPr/>
          <p:nvPr/>
        </p:nvGrpSpPr>
        <p:grpSpPr>
          <a:xfrm>
            <a:off x="0" y="6528465"/>
            <a:ext cx="18287996" cy="3758535"/>
            <a:chOff x="0" y="-38100"/>
            <a:chExt cx="4816592" cy="989902"/>
          </a:xfrm>
        </p:grpSpPr>
        <p:sp>
          <p:nvSpPr>
            <p:cNvPr id="445" name="Google Shape;445;p35"/>
            <p:cNvSpPr/>
            <p:nvPr/>
          </p:nvSpPr>
          <p:spPr>
            <a:xfrm>
              <a:off x="0" y="0"/>
              <a:ext cx="4816592" cy="951802"/>
            </a:xfrm>
            <a:custGeom>
              <a:avLst/>
              <a:gdLst/>
              <a:ahLst/>
              <a:cxnLst/>
              <a:rect l="l" t="t" r="r" b="b"/>
              <a:pathLst>
                <a:path w="4816592" h="951802" extrusionOk="0">
                  <a:moveTo>
                    <a:pt x="0" y="0"/>
                  </a:moveTo>
                  <a:lnTo>
                    <a:pt x="4816592" y="0"/>
                  </a:lnTo>
                  <a:lnTo>
                    <a:pt x="4816592" y="951802"/>
                  </a:lnTo>
                  <a:lnTo>
                    <a:pt x="0" y="951802"/>
                  </a:lnTo>
                  <a:close/>
                </a:path>
              </a:pathLst>
            </a:custGeom>
            <a:solidFill>
              <a:srgbClr val="B29E84"/>
            </a:solidFill>
            <a:ln>
              <a:noFill/>
            </a:ln>
          </p:spPr>
        </p:sp>
        <p:sp>
          <p:nvSpPr>
            <p:cNvPr id="446" name="Google Shape;446;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7" name="Google Shape;447;p35"/>
          <p:cNvSpPr/>
          <p:nvPr/>
        </p:nvSpPr>
        <p:spPr>
          <a:xfrm>
            <a:off x="1029489" y="7305277"/>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5319165" y="7286489"/>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9606606" y="7292878"/>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13895164" y="7280301"/>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35"/>
          <p:cNvCxnSpPr/>
          <p:nvPr/>
        </p:nvCxnSpPr>
        <p:spPr>
          <a:xfrm rot="-15056">
            <a:off x="1382295" y="7448878"/>
            <a:ext cx="3936102" cy="0"/>
          </a:xfrm>
          <a:prstGeom prst="straightConnector1">
            <a:avLst/>
          </a:prstGeom>
          <a:noFill/>
          <a:ln w="47625" cap="flat" cmpd="sng">
            <a:solidFill>
              <a:srgbClr val="FFFEF5"/>
            </a:solidFill>
            <a:prstDash val="solid"/>
            <a:round/>
            <a:headEnd type="none" w="sm" len="sm"/>
            <a:tailEnd type="none" w="sm" len="sm"/>
          </a:ln>
        </p:spPr>
      </p:cxnSp>
      <p:cxnSp>
        <p:nvCxnSpPr>
          <p:cNvPr id="452" name="Google Shape;452;p35"/>
          <p:cNvCxnSpPr/>
          <p:nvPr/>
        </p:nvCxnSpPr>
        <p:spPr>
          <a:xfrm rot="5122">
            <a:off x="5671990" y="7442679"/>
            <a:ext cx="3933830" cy="0"/>
          </a:xfrm>
          <a:prstGeom prst="straightConnector1">
            <a:avLst/>
          </a:prstGeom>
          <a:noFill/>
          <a:ln w="47625" cap="flat" cmpd="sng">
            <a:solidFill>
              <a:srgbClr val="FFFEF5"/>
            </a:solidFill>
            <a:prstDash val="solid"/>
            <a:round/>
            <a:headEnd type="none" w="sm" len="sm"/>
            <a:tailEnd type="none" w="sm" len="sm"/>
          </a:ln>
        </p:spPr>
      </p:cxnSp>
      <p:cxnSp>
        <p:nvCxnSpPr>
          <p:cNvPr id="453" name="Google Shape;453;p35"/>
          <p:cNvCxnSpPr/>
          <p:nvPr/>
        </p:nvCxnSpPr>
        <p:spPr>
          <a:xfrm rot="-10081">
            <a:off x="9959423" y="7439585"/>
            <a:ext cx="3934961" cy="0"/>
          </a:xfrm>
          <a:prstGeom prst="straightConnector1">
            <a:avLst/>
          </a:prstGeom>
          <a:noFill/>
          <a:ln w="47625" cap="flat" cmpd="sng">
            <a:solidFill>
              <a:srgbClr val="FFFEF5"/>
            </a:solidFill>
            <a:prstDash val="solid"/>
            <a:round/>
            <a:headEnd type="none" w="sm" len="sm"/>
            <a:tailEnd type="none" w="sm" len="sm"/>
          </a:ln>
        </p:spPr>
      </p:cxnSp>
      <p:cxnSp>
        <p:nvCxnSpPr>
          <p:cNvPr id="454" name="Google Shape;454;p35"/>
          <p:cNvCxnSpPr/>
          <p:nvPr/>
        </p:nvCxnSpPr>
        <p:spPr>
          <a:xfrm>
            <a:off x="14247991" y="7433296"/>
            <a:ext cx="3011309" cy="0"/>
          </a:xfrm>
          <a:prstGeom prst="straightConnector1">
            <a:avLst/>
          </a:prstGeom>
          <a:noFill/>
          <a:ln w="47625" cap="flat" cmpd="sng">
            <a:solidFill>
              <a:srgbClr val="FFFEF5"/>
            </a:solidFill>
            <a:prstDash val="solid"/>
            <a:round/>
            <a:headEnd type="none" w="sm" len="sm"/>
            <a:tailEnd type="none" w="sm" len="sm"/>
          </a:ln>
        </p:spPr>
      </p:cxnSp>
      <p:sp>
        <p:nvSpPr>
          <p:cNvPr id="455" name="Google Shape;455;p35"/>
          <p:cNvSpPr txBox="1"/>
          <p:nvPr/>
        </p:nvSpPr>
        <p:spPr>
          <a:xfrm>
            <a:off x="364836" y="591951"/>
            <a:ext cx="14548138"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ADD A TIMELINE PAGE</a:t>
            </a:r>
            <a:endParaRPr/>
          </a:p>
        </p:txBody>
      </p:sp>
      <p:sp>
        <p:nvSpPr>
          <p:cNvPr id="456" name="Google Shape;456;p35"/>
          <p:cNvSpPr txBox="1"/>
          <p:nvPr/>
        </p:nvSpPr>
        <p:spPr>
          <a:xfrm>
            <a:off x="1028700"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57" name="Google Shape;457;p35"/>
          <p:cNvSpPr txBox="1"/>
          <p:nvPr/>
        </p:nvSpPr>
        <p:spPr>
          <a:xfrm>
            <a:off x="1028700"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58" name="Google Shape;458;p35"/>
          <p:cNvSpPr txBox="1"/>
          <p:nvPr/>
        </p:nvSpPr>
        <p:spPr>
          <a:xfrm>
            <a:off x="5317258"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59" name="Google Shape;459;p35"/>
          <p:cNvSpPr txBox="1"/>
          <p:nvPr/>
        </p:nvSpPr>
        <p:spPr>
          <a:xfrm>
            <a:off x="5318482"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60" name="Google Shape;460;p35"/>
          <p:cNvSpPr txBox="1"/>
          <p:nvPr/>
        </p:nvSpPr>
        <p:spPr>
          <a:xfrm>
            <a:off x="13894375"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61" name="Google Shape;461;p35"/>
          <p:cNvSpPr txBox="1"/>
          <p:nvPr/>
        </p:nvSpPr>
        <p:spPr>
          <a:xfrm>
            <a:off x="13894667"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62" name="Google Shape;462;p35"/>
          <p:cNvSpPr txBox="1"/>
          <p:nvPr/>
        </p:nvSpPr>
        <p:spPr>
          <a:xfrm>
            <a:off x="9605817"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63" name="Google Shape;463;p35"/>
          <p:cNvSpPr txBox="1"/>
          <p:nvPr/>
        </p:nvSpPr>
        <p:spPr>
          <a:xfrm>
            <a:off x="9605817" y="9210675"/>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cxnSp>
        <p:nvCxnSpPr>
          <p:cNvPr id="464" name="Google Shape;464;p35"/>
          <p:cNvCxnSpPr/>
          <p:nvPr/>
        </p:nvCxnSpPr>
        <p:spPr>
          <a:xfrm>
            <a:off x="-24623" y="2335026"/>
            <a:ext cx="9984056" cy="0"/>
          </a:xfrm>
          <a:prstGeom prst="straightConnector1">
            <a:avLst/>
          </a:prstGeom>
          <a:noFill/>
          <a:ln w="47625" cap="flat" cmpd="sng">
            <a:solidFill>
              <a:srgbClr val="3B2F20"/>
            </a:solidFill>
            <a:prstDash val="solid"/>
            <a:round/>
            <a:headEnd type="none" w="sm" len="sm"/>
            <a:tailEnd type="none" w="sm" len="sm"/>
          </a:ln>
        </p:spPr>
      </p:cxnSp>
      <p:cxnSp>
        <p:nvCxnSpPr>
          <p:cNvPr id="465" name="Google Shape;465;p35"/>
          <p:cNvCxnSpPr/>
          <p:nvPr/>
        </p:nvCxnSpPr>
        <p:spPr>
          <a:xfrm rot="5399999">
            <a:off x="11954761" y="-1581747"/>
            <a:ext cx="9879496"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36"/>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71" name="Google Shape;471;p36"/>
          <p:cNvGrpSpPr/>
          <p:nvPr/>
        </p:nvGrpSpPr>
        <p:grpSpPr>
          <a:xfrm>
            <a:off x="-1193837" y="-154104"/>
            <a:ext cx="19481833" cy="11156913"/>
            <a:chOff x="0" y="-205472"/>
            <a:chExt cx="25975778" cy="14875884"/>
          </a:xfrm>
        </p:grpSpPr>
        <p:grpSp>
          <p:nvGrpSpPr>
            <p:cNvPr id="472" name="Google Shape;472;p36"/>
            <p:cNvGrpSpPr/>
            <p:nvPr/>
          </p:nvGrpSpPr>
          <p:grpSpPr>
            <a:xfrm>
              <a:off x="0" y="10081528"/>
              <a:ext cx="25975778" cy="4588884"/>
              <a:chOff x="0" y="-38100"/>
              <a:chExt cx="4816592" cy="850900"/>
            </a:xfrm>
          </p:grpSpPr>
          <p:sp>
            <p:nvSpPr>
              <p:cNvPr id="473" name="Google Shape;473;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FFFEF5"/>
              </a:solidFill>
              <a:ln>
                <a:noFill/>
              </a:ln>
            </p:spPr>
          </p:sp>
          <p:sp>
            <p:nvSpPr>
              <p:cNvPr id="474" name="Google Shape;474;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5" name="Google Shape;475;p36"/>
            <p:cNvGrpSpPr/>
            <p:nvPr/>
          </p:nvGrpSpPr>
          <p:grpSpPr>
            <a:xfrm>
              <a:off x="0" y="6652528"/>
              <a:ext cx="25975778" cy="4588884"/>
              <a:chOff x="0" y="-38100"/>
              <a:chExt cx="4816592" cy="850900"/>
            </a:xfrm>
          </p:grpSpPr>
          <p:sp>
            <p:nvSpPr>
              <p:cNvPr id="476" name="Google Shape;476;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B29E84"/>
              </a:solidFill>
              <a:ln>
                <a:noFill/>
              </a:ln>
            </p:spPr>
          </p:sp>
          <p:sp>
            <p:nvSpPr>
              <p:cNvPr id="477" name="Google Shape;477;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8" name="Google Shape;478;p36"/>
            <p:cNvGrpSpPr/>
            <p:nvPr/>
          </p:nvGrpSpPr>
          <p:grpSpPr>
            <a:xfrm>
              <a:off x="0" y="3223528"/>
              <a:ext cx="25975778" cy="4588884"/>
              <a:chOff x="0" y="-38100"/>
              <a:chExt cx="4816592" cy="850900"/>
            </a:xfrm>
          </p:grpSpPr>
          <p:sp>
            <p:nvSpPr>
              <p:cNvPr id="479" name="Google Shape;479;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FFFEF5"/>
              </a:solidFill>
              <a:ln>
                <a:noFill/>
              </a:ln>
            </p:spPr>
          </p:sp>
          <p:sp>
            <p:nvSpPr>
              <p:cNvPr id="480" name="Google Shape;480;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1" name="Google Shape;481;p36"/>
            <p:cNvGrpSpPr/>
            <p:nvPr/>
          </p:nvGrpSpPr>
          <p:grpSpPr>
            <a:xfrm>
              <a:off x="0" y="-205472"/>
              <a:ext cx="25975778" cy="4588884"/>
              <a:chOff x="0" y="-38100"/>
              <a:chExt cx="4816592" cy="850900"/>
            </a:xfrm>
          </p:grpSpPr>
          <p:sp>
            <p:nvSpPr>
              <p:cNvPr id="482" name="Google Shape;482;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B29E84"/>
              </a:solidFill>
              <a:ln>
                <a:noFill/>
              </a:ln>
            </p:spPr>
          </p:sp>
          <p:sp>
            <p:nvSpPr>
              <p:cNvPr id="483" name="Google Shape;483;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4" name="Google Shape;484;p36"/>
          <p:cNvGrpSpPr/>
          <p:nvPr/>
        </p:nvGrpSpPr>
        <p:grpSpPr>
          <a:xfrm>
            <a:off x="2607204" y="273958"/>
            <a:ext cx="14705863" cy="2057400"/>
            <a:chOff x="0" y="95250"/>
            <a:chExt cx="19607817" cy="2743200"/>
          </a:xfrm>
        </p:grpSpPr>
        <p:sp>
          <p:nvSpPr>
            <p:cNvPr id="485" name="Google Shape;485;p36"/>
            <p:cNvSpPr txBox="1"/>
            <p:nvPr/>
          </p:nvSpPr>
          <p:spPr>
            <a:xfrm>
              <a:off x="0"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FFFEF5"/>
                  </a:solidFill>
                  <a:latin typeface="Montserrat"/>
                  <a:ea typeface="Montserrat"/>
                  <a:cs typeface="Montserrat"/>
                  <a:sym typeface="Montserrat"/>
                </a:rPr>
                <a:t>S</a:t>
              </a:r>
              <a:endParaRPr/>
            </a:p>
          </p:txBody>
        </p:sp>
        <p:sp>
          <p:nvSpPr>
            <p:cNvPr id="486" name="Google Shape;486;p36"/>
            <p:cNvSpPr txBox="1"/>
            <p:nvPr/>
          </p:nvSpPr>
          <p:spPr>
            <a:xfrm>
              <a:off x="0"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EF5"/>
                  </a:solidFill>
                  <a:latin typeface="Montserrat"/>
                  <a:ea typeface="Montserrat"/>
                  <a:cs typeface="Montserrat"/>
                  <a:sym typeface="Montserrat"/>
                </a:rPr>
                <a:t>STRENGTHS</a:t>
              </a:r>
              <a:endParaRPr/>
            </a:p>
          </p:txBody>
        </p:sp>
        <p:sp>
          <p:nvSpPr>
            <p:cNvPr id="487" name="Google Shape;487;p36"/>
            <p:cNvSpPr txBox="1"/>
            <p:nvPr/>
          </p:nvSpPr>
          <p:spPr>
            <a:xfrm>
              <a:off x="5076389" y="270467"/>
              <a:ext cx="14531428" cy="2263183"/>
            </a:xfrm>
            <a:prstGeom prst="rect">
              <a:avLst/>
            </a:prstGeom>
            <a:noFill/>
            <a:ln>
              <a:noFill/>
            </a:ln>
          </p:spPr>
          <p:txBody>
            <a:bodyPr spcFirstLastPara="1" wrap="square" lIns="0" tIns="0" rIns="0" bIns="0" anchor="t" anchorCtr="0">
              <a:spAutoFit/>
            </a:bodyPr>
            <a:lstStyle/>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 doing well? </a:t>
              </a:r>
              <a:endParaRPr/>
            </a:p>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sets you apart? </a:t>
              </a:r>
              <a:endParaRPr/>
            </a:p>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your good qualities?</a:t>
              </a:r>
              <a:endParaRPr/>
            </a:p>
          </p:txBody>
        </p:sp>
      </p:grpSp>
      <p:grpSp>
        <p:nvGrpSpPr>
          <p:cNvPr id="488" name="Google Shape;488;p36"/>
          <p:cNvGrpSpPr/>
          <p:nvPr/>
        </p:nvGrpSpPr>
        <p:grpSpPr>
          <a:xfrm>
            <a:off x="3112335" y="2822969"/>
            <a:ext cx="12063329" cy="2057400"/>
            <a:chOff x="0" y="95250"/>
            <a:chExt cx="16084439" cy="2743200"/>
          </a:xfrm>
        </p:grpSpPr>
        <p:sp>
          <p:nvSpPr>
            <p:cNvPr id="489" name="Google Shape;489;p36"/>
            <p:cNvSpPr txBox="1"/>
            <p:nvPr/>
          </p:nvSpPr>
          <p:spPr>
            <a:xfrm>
              <a:off x="11664839"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3B2F20"/>
                  </a:solidFill>
                  <a:latin typeface="Montserrat"/>
                  <a:ea typeface="Montserrat"/>
                  <a:cs typeface="Montserrat"/>
                  <a:sym typeface="Montserrat"/>
                </a:rPr>
                <a:t>W</a:t>
              </a:r>
              <a:endParaRPr/>
            </a:p>
          </p:txBody>
        </p:sp>
        <p:sp>
          <p:nvSpPr>
            <p:cNvPr id="490" name="Google Shape;490;p36"/>
            <p:cNvSpPr txBox="1"/>
            <p:nvPr/>
          </p:nvSpPr>
          <p:spPr>
            <a:xfrm>
              <a:off x="11664839"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WEAKNESSES</a:t>
              </a:r>
              <a:endParaRPr/>
            </a:p>
          </p:txBody>
        </p:sp>
        <p:sp>
          <p:nvSpPr>
            <p:cNvPr id="491" name="Google Shape;491;p36"/>
            <p:cNvSpPr txBox="1"/>
            <p:nvPr/>
          </p:nvSpPr>
          <p:spPr>
            <a:xfrm>
              <a:off x="0" y="270467"/>
              <a:ext cx="10974612" cy="2263183"/>
            </a:xfrm>
            <a:prstGeom prst="rect">
              <a:avLst/>
            </a:prstGeom>
            <a:noFill/>
            <a:ln>
              <a:noFill/>
            </a:ln>
          </p:spPr>
          <p:txBody>
            <a:bodyPr spcFirstLastPara="1" wrap="square" lIns="0" tIns="0" rIns="0" bIns="0" anchor="t" anchorCtr="0">
              <a:spAutoFit/>
            </a:bodyPr>
            <a:lstStyle/>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Where do you need to improve?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Are resources adequate?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do others do better than you?</a:t>
              </a:r>
              <a:endParaRPr/>
            </a:p>
          </p:txBody>
        </p:sp>
      </p:grpSp>
      <p:grpSp>
        <p:nvGrpSpPr>
          <p:cNvPr id="492" name="Google Shape;492;p36"/>
          <p:cNvGrpSpPr/>
          <p:nvPr/>
        </p:nvGrpSpPr>
        <p:grpSpPr>
          <a:xfrm>
            <a:off x="2721278" y="5370907"/>
            <a:ext cx="11651607" cy="2057400"/>
            <a:chOff x="0" y="95250"/>
            <a:chExt cx="15535477" cy="2743200"/>
          </a:xfrm>
        </p:grpSpPr>
        <p:sp>
          <p:nvSpPr>
            <p:cNvPr id="493" name="Google Shape;493;p36"/>
            <p:cNvSpPr txBox="1"/>
            <p:nvPr/>
          </p:nvSpPr>
          <p:spPr>
            <a:xfrm>
              <a:off x="0"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FFFEF5"/>
                  </a:solidFill>
                  <a:latin typeface="Montserrat"/>
                  <a:ea typeface="Montserrat"/>
                  <a:cs typeface="Montserrat"/>
                  <a:sym typeface="Montserrat"/>
                </a:rPr>
                <a:t>O</a:t>
              </a:r>
              <a:endParaRPr/>
            </a:p>
          </p:txBody>
        </p:sp>
        <p:sp>
          <p:nvSpPr>
            <p:cNvPr id="494" name="Google Shape;494;p36"/>
            <p:cNvSpPr txBox="1"/>
            <p:nvPr/>
          </p:nvSpPr>
          <p:spPr>
            <a:xfrm>
              <a:off x="0"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EF5"/>
                  </a:solidFill>
                  <a:latin typeface="Montserrat"/>
                  <a:ea typeface="Montserrat"/>
                  <a:cs typeface="Montserrat"/>
                  <a:sym typeface="Montserrat"/>
                </a:rPr>
                <a:t>OPPORTUNITIES</a:t>
              </a:r>
              <a:endParaRPr/>
            </a:p>
          </p:txBody>
        </p:sp>
        <p:sp>
          <p:nvSpPr>
            <p:cNvPr id="495" name="Google Shape;495;p36"/>
            <p:cNvSpPr txBox="1"/>
            <p:nvPr/>
          </p:nvSpPr>
          <p:spPr>
            <a:xfrm>
              <a:off x="5076389" y="270467"/>
              <a:ext cx="10459088" cy="2263183"/>
            </a:xfrm>
            <a:prstGeom prst="rect">
              <a:avLst/>
            </a:prstGeom>
            <a:noFill/>
            <a:ln>
              <a:noFill/>
            </a:ln>
          </p:spPr>
          <p:txBody>
            <a:bodyPr spcFirstLastPara="1" wrap="square" lIns="0" tIns="0" rIns="0" bIns="0" anchor="t" anchorCtr="0">
              <a:spAutoFit/>
            </a:bodyPr>
            <a:lstStyle/>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your goals? </a:t>
              </a:r>
              <a:endParaRPr/>
            </a:p>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Are demands shifting? </a:t>
              </a:r>
              <a:endParaRPr/>
            </a:p>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How can it be improved?</a:t>
              </a:r>
              <a:endParaRPr/>
            </a:p>
          </p:txBody>
        </p:sp>
      </p:grpSp>
      <p:grpSp>
        <p:nvGrpSpPr>
          <p:cNvPr id="496" name="Google Shape;496;p36"/>
          <p:cNvGrpSpPr/>
          <p:nvPr/>
        </p:nvGrpSpPr>
        <p:grpSpPr>
          <a:xfrm>
            <a:off x="2721278" y="7918844"/>
            <a:ext cx="12063329" cy="2057400"/>
            <a:chOff x="0" y="95250"/>
            <a:chExt cx="16084439" cy="2743200"/>
          </a:xfrm>
        </p:grpSpPr>
        <p:sp>
          <p:nvSpPr>
            <p:cNvPr id="497" name="Google Shape;497;p36"/>
            <p:cNvSpPr txBox="1"/>
            <p:nvPr/>
          </p:nvSpPr>
          <p:spPr>
            <a:xfrm>
              <a:off x="11664839"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3B2F20"/>
                  </a:solidFill>
                  <a:latin typeface="Montserrat"/>
                  <a:ea typeface="Montserrat"/>
                  <a:cs typeface="Montserrat"/>
                  <a:sym typeface="Montserrat"/>
                </a:rPr>
                <a:t>T</a:t>
              </a:r>
              <a:endParaRPr/>
            </a:p>
          </p:txBody>
        </p:sp>
        <p:sp>
          <p:nvSpPr>
            <p:cNvPr id="498" name="Google Shape;498;p36"/>
            <p:cNvSpPr txBox="1"/>
            <p:nvPr/>
          </p:nvSpPr>
          <p:spPr>
            <a:xfrm>
              <a:off x="11664839"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THREATS</a:t>
              </a:r>
              <a:endParaRPr/>
            </a:p>
          </p:txBody>
        </p:sp>
        <p:sp>
          <p:nvSpPr>
            <p:cNvPr id="499" name="Google Shape;499;p36"/>
            <p:cNvSpPr txBox="1"/>
            <p:nvPr/>
          </p:nvSpPr>
          <p:spPr>
            <a:xfrm>
              <a:off x="0" y="249419"/>
              <a:ext cx="10974612" cy="1475783"/>
            </a:xfrm>
            <a:prstGeom prst="rect">
              <a:avLst/>
            </a:prstGeom>
            <a:noFill/>
            <a:ln>
              <a:noFill/>
            </a:ln>
          </p:spPr>
          <p:txBody>
            <a:bodyPr spcFirstLastPara="1" wrap="square" lIns="0" tIns="0" rIns="0" bIns="0" anchor="t" anchorCtr="0">
              <a:spAutoFit/>
            </a:bodyPr>
            <a:lstStyle/>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are the blockers you're facing?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are factors outside of your control?</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503"/>
        <p:cNvGrpSpPr/>
        <p:nvPr/>
      </p:nvGrpSpPr>
      <p:grpSpPr>
        <a:xfrm>
          <a:off x="0" y="0"/>
          <a:ext cx="0" cy="0"/>
          <a:chOff x="0" y="0"/>
          <a:chExt cx="0" cy="0"/>
        </a:xfrm>
      </p:grpSpPr>
      <p:grpSp>
        <p:nvGrpSpPr>
          <p:cNvPr id="504" name="Google Shape;504;p37"/>
          <p:cNvGrpSpPr/>
          <p:nvPr/>
        </p:nvGrpSpPr>
        <p:grpSpPr>
          <a:xfrm>
            <a:off x="0" y="-141856"/>
            <a:ext cx="9144000" cy="10428856"/>
            <a:chOff x="0" y="-38100"/>
            <a:chExt cx="2408296" cy="2746695"/>
          </a:xfrm>
        </p:grpSpPr>
        <p:sp>
          <p:nvSpPr>
            <p:cNvPr id="505" name="Google Shape;505;p37"/>
            <p:cNvSpPr/>
            <p:nvPr/>
          </p:nvSpPr>
          <p:spPr>
            <a:xfrm>
              <a:off x="0" y="0"/>
              <a:ext cx="2408296" cy="2708595"/>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506" name="Google Shape;506;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7" name="Google Shape;507;p37"/>
          <p:cNvGrpSpPr/>
          <p:nvPr/>
        </p:nvGrpSpPr>
        <p:grpSpPr>
          <a:xfrm>
            <a:off x="417612" y="1183419"/>
            <a:ext cx="8308777" cy="8440579"/>
            <a:chOff x="0" y="-47625"/>
            <a:chExt cx="11078369" cy="11254105"/>
          </a:xfrm>
        </p:grpSpPr>
        <p:sp>
          <p:nvSpPr>
            <p:cNvPr id="508" name="Google Shape;508;p37"/>
            <p:cNvSpPr txBox="1"/>
            <p:nvPr/>
          </p:nvSpPr>
          <p:spPr>
            <a:xfrm>
              <a:off x="1228407" y="10681335"/>
              <a:ext cx="1029018"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1</a:t>
              </a:r>
              <a:endParaRPr/>
            </a:p>
          </p:txBody>
        </p:sp>
        <p:sp>
          <p:nvSpPr>
            <p:cNvPr id="509" name="Google Shape;509;p37"/>
            <p:cNvSpPr txBox="1"/>
            <p:nvPr/>
          </p:nvSpPr>
          <p:spPr>
            <a:xfrm>
              <a:off x="3284141" y="10681335"/>
              <a:ext cx="1109504"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2</a:t>
              </a:r>
              <a:endParaRPr/>
            </a:p>
          </p:txBody>
        </p:sp>
        <p:sp>
          <p:nvSpPr>
            <p:cNvPr id="510" name="Google Shape;510;p37"/>
            <p:cNvSpPr txBox="1"/>
            <p:nvPr/>
          </p:nvSpPr>
          <p:spPr>
            <a:xfrm>
              <a:off x="5376624" y="10681335"/>
              <a:ext cx="1116489"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3</a:t>
              </a:r>
              <a:endParaRPr/>
            </a:p>
          </p:txBody>
        </p:sp>
        <p:sp>
          <p:nvSpPr>
            <p:cNvPr id="511" name="Google Shape;511;p37"/>
            <p:cNvSpPr txBox="1"/>
            <p:nvPr/>
          </p:nvSpPr>
          <p:spPr>
            <a:xfrm>
              <a:off x="7465060" y="10681335"/>
              <a:ext cx="1131570"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4</a:t>
              </a:r>
              <a:endParaRPr/>
            </a:p>
          </p:txBody>
        </p:sp>
        <p:sp>
          <p:nvSpPr>
            <p:cNvPr id="512" name="Google Shape;512;p37"/>
            <p:cNvSpPr txBox="1"/>
            <p:nvPr/>
          </p:nvSpPr>
          <p:spPr>
            <a:xfrm>
              <a:off x="9568577" y="10681335"/>
              <a:ext cx="1116489"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5</a:t>
              </a:r>
              <a:endParaRPr/>
            </a:p>
          </p:txBody>
        </p:sp>
        <p:grpSp>
          <p:nvGrpSpPr>
            <p:cNvPr id="513" name="Google Shape;513;p37"/>
            <p:cNvGrpSpPr/>
            <p:nvPr/>
          </p:nvGrpSpPr>
          <p:grpSpPr>
            <a:xfrm>
              <a:off x="791369" y="232410"/>
              <a:ext cx="10287000" cy="10299700"/>
              <a:chOff x="0" y="-6350"/>
              <a:chExt cx="10287000" cy="10299700"/>
            </a:xfrm>
          </p:grpSpPr>
          <p:sp>
            <p:nvSpPr>
              <p:cNvPr id="514" name="Google Shape;514;p37"/>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5" name="Google Shape;515;p37"/>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6" name="Google Shape;516;p37"/>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7" name="Google Shape;517;p37"/>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8" name="Google Shape;518;p37"/>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9" name="Google Shape;519;p37"/>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520" name="Google Shape;520;p37"/>
            <p:cNvSpPr txBox="1"/>
            <p:nvPr/>
          </p:nvSpPr>
          <p:spPr>
            <a:xfrm>
              <a:off x="63817" y="-47625"/>
              <a:ext cx="524351"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25 </a:t>
              </a:r>
              <a:endParaRPr/>
            </a:p>
          </p:txBody>
        </p:sp>
        <p:sp>
          <p:nvSpPr>
            <p:cNvPr id="521" name="Google Shape;521;p37"/>
            <p:cNvSpPr txBox="1"/>
            <p:nvPr/>
          </p:nvSpPr>
          <p:spPr>
            <a:xfrm>
              <a:off x="0" y="2009775"/>
              <a:ext cx="58816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20 </a:t>
              </a:r>
              <a:endParaRPr/>
            </a:p>
          </p:txBody>
        </p:sp>
        <p:sp>
          <p:nvSpPr>
            <p:cNvPr id="522" name="Google Shape;522;p37"/>
            <p:cNvSpPr txBox="1"/>
            <p:nvPr/>
          </p:nvSpPr>
          <p:spPr>
            <a:xfrm>
              <a:off x="144304" y="4067175"/>
              <a:ext cx="443865"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15 </a:t>
              </a:r>
              <a:endParaRPr/>
            </a:p>
          </p:txBody>
        </p:sp>
        <p:sp>
          <p:nvSpPr>
            <p:cNvPr id="523" name="Google Shape;523;p37"/>
            <p:cNvSpPr txBox="1"/>
            <p:nvPr/>
          </p:nvSpPr>
          <p:spPr>
            <a:xfrm>
              <a:off x="80486" y="6124575"/>
              <a:ext cx="507683"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10 </a:t>
              </a:r>
              <a:endParaRPr/>
            </a:p>
          </p:txBody>
        </p:sp>
        <p:sp>
          <p:nvSpPr>
            <p:cNvPr id="524" name="Google Shape;524;p37"/>
            <p:cNvSpPr txBox="1"/>
            <p:nvPr/>
          </p:nvSpPr>
          <p:spPr>
            <a:xfrm>
              <a:off x="276860" y="8181975"/>
              <a:ext cx="31130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5 </a:t>
              </a:r>
              <a:endParaRPr/>
            </a:p>
          </p:txBody>
        </p:sp>
        <p:sp>
          <p:nvSpPr>
            <p:cNvPr id="525" name="Google Shape;525;p37"/>
            <p:cNvSpPr txBox="1"/>
            <p:nvPr/>
          </p:nvSpPr>
          <p:spPr>
            <a:xfrm>
              <a:off x="213042" y="10239375"/>
              <a:ext cx="375126"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0 </a:t>
              </a:r>
              <a:endParaRPr/>
            </a:p>
          </p:txBody>
        </p:sp>
        <p:grpSp>
          <p:nvGrpSpPr>
            <p:cNvPr id="526" name="Google Shape;526;p37"/>
            <p:cNvGrpSpPr/>
            <p:nvPr/>
          </p:nvGrpSpPr>
          <p:grpSpPr>
            <a:xfrm>
              <a:off x="791368" y="1466850"/>
              <a:ext cx="10287000" cy="9058910"/>
              <a:chOff x="0" y="1228090"/>
              <a:chExt cx="10287000" cy="9058910"/>
            </a:xfrm>
          </p:grpSpPr>
          <p:sp>
            <p:nvSpPr>
              <p:cNvPr id="527" name="Google Shape;527;p37"/>
              <p:cNvSpPr/>
              <p:nvPr/>
            </p:nvSpPr>
            <p:spPr>
              <a:xfrm>
                <a:off x="0" y="10287000"/>
                <a:ext cx="617432" cy="0"/>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sp>
            <p:nvSpPr>
              <p:cNvPr id="528" name="Google Shape;528;p37"/>
              <p:cNvSpPr/>
              <p:nvPr/>
            </p:nvSpPr>
            <p:spPr>
              <a:xfrm>
                <a:off x="2095976" y="6988810"/>
                <a:ext cx="617431" cy="3298190"/>
              </a:xfrm>
              <a:custGeom>
                <a:avLst/>
                <a:gdLst/>
                <a:ahLst/>
                <a:cxnLst/>
                <a:rect l="l" t="t" r="r" b="b"/>
                <a:pathLst>
                  <a:path w="617431" h="3298190" extrusionOk="0">
                    <a:moveTo>
                      <a:pt x="0" y="3298190"/>
                    </a:moveTo>
                    <a:lnTo>
                      <a:pt x="0" y="49395"/>
                    </a:lnTo>
                    <a:cubicBezTo>
                      <a:pt x="0" y="36295"/>
                      <a:pt x="5204" y="23730"/>
                      <a:pt x="14468" y="14467"/>
                    </a:cubicBezTo>
                    <a:cubicBezTo>
                      <a:pt x="23731" y="5204"/>
                      <a:pt x="36295" y="0"/>
                      <a:pt x="49395" y="0"/>
                    </a:cubicBezTo>
                    <a:lnTo>
                      <a:pt x="568037" y="0"/>
                    </a:lnTo>
                    <a:cubicBezTo>
                      <a:pt x="581138" y="0"/>
                      <a:pt x="593701" y="5204"/>
                      <a:pt x="602964" y="14467"/>
                    </a:cubicBezTo>
                    <a:cubicBezTo>
                      <a:pt x="612228" y="23730"/>
                      <a:pt x="617432" y="36295"/>
                      <a:pt x="617432" y="49395"/>
                    </a:cubicBezTo>
                    <a:lnTo>
                      <a:pt x="617432" y="329819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4191953" y="4108450"/>
                <a:ext cx="617432" cy="6178550"/>
              </a:xfrm>
              <a:custGeom>
                <a:avLst/>
                <a:gdLst/>
                <a:ahLst/>
                <a:cxnLst/>
                <a:rect l="l" t="t" r="r" b="b"/>
                <a:pathLst>
                  <a:path w="617432" h="6178550" extrusionOk="0">
                    <a:moveTo>
                      <a:pt x="0" y="6178550"/>
                    </a:moveTo>
                    <a:lnTo>
                      <a:pt x="0" y="49395"/>
                    </a:lnTo>
                    <a:cubicBezTo>
                      <a:pt x="0" y="22115"/>
                      <a:pt x="22114" y="0"/>
                      <a:pt x="49394" y="0"/>
                    </a:cubicBezTo>
                    <a:lnTo>
                      <a:pt x="568037" y="0"/>
                    </a:lnTo>
                    <a:cubicBezTo>
                      <a:pt x="581137" y="0"/>
                      <a:pt x="593701" y="5204"/>
                      <a:pt x="602964" y="14467"/>
                    </a:cubicBezTo>
                    <a:cubicBezTo>
                      <a:pt x="612227" y="23731"/>
                      <a:pt x="617431" y="36294"/>
                      <a:pt x="617431" y="49395"/>
                    </a:cubicBezTo>
                    <a:lnTo>
                      <a:pt x="617431" y="617855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287929" y="2874010"/>
                <a:ext cx="617432" cy="7412990"/>
              </a:xfrm>
              <a:custGeom>
                <a:avLst/>
                <a:gdLst/>
                <a:ahLst/>
                <a:cxnLst/>
                <a:rect l="l" t="t" r="r" b="b"/>
                <a:pathLst>
                  <a:path w="617432" h="7412990" extrusionOk="0">
                    <a:moveTo>
                      <a:pt x="0" y="7412990"/>
                    </a:moveTo>
                    <a:lnTo>
                      <a:pt x="0" y="49395"/>
                    </a:lnTo>
                    <a:cubicBezTo>
                      <a:pt x="0" y="36294"/>
                      <a:pt x="5204" y="23731"/>
                      <a:pt x="14467" y="14467"/>
                    </a:cubicBezTo>
                    <a:cubicBezTo>
                      <a:pt x="23730" y="5204"/>
                      <a:pt x="36294" y="0"/>
                      <a:pt x="49394" y="0"/>
                    </a:cubicBezTo>
                    <a:lnTo>
                      <a:pt x="568037" y="0"/>
                    </a:lnTo>
                    <a:cubicBezTo>
                      <a:pt x="581137" y="0"/>
                      <a:pt x="593701" y="5204"/>
                      <a:pt x="602964" y="14467"/>
                    </a:cubicBezTo>
                    <a:cubicBezTo>
                      <a:pt x="612227" y="23731"/>
                      <a:pt x="617432" y="36294"/>
                      <a:pt x="617432" y="49395"/>
                    </a:cubicBezTo>
                    <a:lnTo>
                      <a:pt x="617432" y="741299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8383905" y="1228090"/>
                <a:ext cx="617431" cy="9058910"/>
              </a:xfrm>
              <a:custGeom>
                <a:avLst/>
                <a:gdLst/>
                <a:ahLst/>
                <a:cxnLst/>
                <a:rect l="l" t="t" r="r" b="b"/>
                <a:pathLst>
                  <a:path w="617431" h="9058910" extrusionOk="0">
                    <a:moveTo>
                      <a:pt x="0" y="9058910"/>
                    </a:moveTo>
                    <a:lnTo>
                      <a:pt x="0" y="49395"/>
                    </a:lnTo>
                    <a:cubicBezTo>
                      <a:pt x="0" y="22115"/>
                      <a:pt x="22114" y="0"/>
                      <a:pt x="49394" y="0"/>
                    </a:cubicBezTo>
                    <a:lnTo>
                      <a:pt x="568037" y="0"/>
                    </a:lnTo>
                    <a:cubicBezTo>
                      <a:pt x="581137" y="0"/>
                      <a:pt x="593701" y="5204"/>
                      <a:pt x="602964" y="14467"/>
                    </a:cubicBezTo>
                    <a:cubicBezTo>
                      <a:pt x="612227" y="23730"/>
                      <a:pt x="617432" y="36294"/>
                      <a:pt x="617432" y="49395"/>
                    </a:cubicBezTo>
                    <a:lnTo>
                      <a:pt x="617432" y="905891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42832" y="8216900"/>
                <a:ext cx="617432" cy="2070100"/>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2738808" y="6988810"/>
                <a:ext cx="617432" cy="3298190"/>
              </a:xfrm>
              <a:custGeom>
                <a:avLst/>
                <a:gdLst/>
                <a:ahLst/>
                <a:cxnLst/>
                <a:rect l="l" t="t" r="r" b="b"/>
                <a:pathLst>
                  <a:path w="617432" h="3298190" extrusionOk="0">
                    <a:moveTo>
                      <a:pt x="0" y="3298190"/>
                    </a:moveTo>
                    <a:lnTo>
                      <a:pt x="0" y="49395"/>
                    </a:lnTo>
                    <a:cubicBezTo>
                      <a:pt x="0" y="36295"/>
                      <a:pt x="5204" y="23730"/>
                      <a:pt x="14467" y="14467"/>
                    </a:cubicBezTo>
                    <a:cubicBezTo>
                      <a:pt x="23731" y="5204"/>
                      <a:pt x="36294" y="0"/>
                      <a:pt x="49394" y="0"/>
                    </a:cubicBezTo>
                    <a:lnTo>
                      <a:pt x="568037" y="0"/>
                    </a:lnTo>
                    <a:cubicBezTo>
                      <a:pt x="581137" y="0"/>
                      <a:pt x="593701" y="5204"/>
                      <a:pt x="602964" y="14467"/>
                    </a:cubicBezTo>
                    <a:cubicBezTo>
                      <a:pt x="612228" y="23730"/>
                      <a:pt x="617432" y="36295"/>
                      <a:pt x="617432" y="49395"/>
                    </a:cubicBezTo>
                    <a:lnTo>
                      <a:pt x="617432" y="3298190"/>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4834784" y="6167967"/>
                <a:ext cx="617431" cy="411903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930761" y="4521341"/>
                <a:ext cx="617431" cy="5765659"/>
              </a:xfrm>
              <a:custGeom>
                <a:avLst/>
                <a:gdLst/>
                <a:ahLst/>
                <a:cxnLst/>
                <a:rect l="l" t="t" r="r" b="b"/>
                <a:pathLst>
                  <a:path w="617431" h="5765659" extrusionOk="0">
                    <a:moveTo>
                      <a:pt x="0" y="5765659"/>
                    </a:moveTo>
                    <a:lnTo>
                      <a:pt x="0" y="49395"/>
                    </a:lnTo>
                    <a:cubicBezTo>
                      <a:pt x="0" y="36294"/>
                      <a:pt x="5204" y="23731"/>
                      <a:pt x="14467" y="14467"/>
                    </a:cubicBezTo>
                    <a:cubicBezTo>
                      <a:pt x="23730" y="5204"/>
                      <a:pt x="36294" y="0"/>
                      <a:pt x="49394" y="0"/>
                    </a:cubicBezTo>
                    <a:lnTo>
                      <a:pt x="568036" y="0"/>
                    </a:lnTo>
                    <a:cubicBezTo>
                      <a:pt x="581136" y="0"/>
                      <a:pt x="593701" y="5204"/>
                      <a:pt x="602964" y="14467"/>
                    </a:cubicBezTo>
                    <a:cubicBezTo>
                      <a:pt x="612227" y="23731"/>
                      <a:pt x="617431" y="36294"/>
                      <a:pt x="617431" y="49395"/>
                    </a:cubicBezTo>
                    <a:lnTo>
                      <a:pt x="617431" y="5765659"/>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9026737" y="2051627"/>
                <a:ext cx="617432" cy="8235373"/>
              </a:xfrm>
              <a:custGeom>
                <a:avLst/>
                <a:gdLst/>
                <a:ahLst/>
                <a:cxnLst/>
                <a:rect l="l" t="t" r="r" b="b"/>
                <a:pathLst>
                  <a:path w="617432" h="8235373" extrusionOk="0">
                    <a:moveTo>
                      <a:pt x="0" y="8235373"/>
                    </a:moveTo>
                    <a:lnTo>
                      <a:pt x="0" y="49395"/>
                    </a:lnTo>
                    <a:cubicBezTo>
                      <a:pt x="0" y="36295"/>
                      <a:pt x="5204" y="23731"/>
                      <a:pt x="14467" y="14468"/>
                    </a:cubicBezTo>
                    <a:cubicBezTo>
                      <a:pt x="23730" y="5204"/>
                      <a:pt x="36294" y="0"/>
                      <a:pt x="49394" y="0"/>
                    </a:cubicBezTo>
                    <a:lnTo>
                      <a:pt x="568037" y="0"/>
                    </a:lnTo>
                    <a:cubicBezTo>
                      <a:pt x="581137" y="0"/>
                      <a:pt x="593701" y="5204"/>
                      <a:pt x="602964" y="14468"/>
                    </a:cubicBezTo>
                    <a:cubicBezTo>
                      <a:pt x="612227" y="23731"/>
                      <a:pt x="617432" y="36295"/>
                      <a:pt x="617432" y="49395"/>
                    </a:cubicBezTo>
                    <a:lnTo>
                      <a:pt x="617432" y="8235373"/>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1285663" y="8216900"/>
                <a:ext cx="617432" cy="2070100"/>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3381640" y="8637905"/>
                <a:ext cx="617432" cy="1649095"/>
              </a:xfrm>
              <a:custGeom>
                <a:avLst/>
                <a:gdLst/>
                <a:ahLst/>
                <a:cxnLst/>
                <a:rect l="l" t="t" r="r" b="b"/>
                <a:pathLst>
                  <a:path w="617432" h="1649095" extrusionOk="0">
                    <a:moveTo>
                      <a:pt x="0" y="1649095"/>
                    </a:moveTo>
                    <a:lnTo>
                      <a:pt x="0" y="49394"/>
                    </a:lnTo>
                    <a:cubicBezTo>
                      <a:pt x="0" y="22114"/>
                      <a:pt x="22115" y="0"/>
                      <a:pt x="49394" y="0"/>
                    </a:cubicBezTo>
                    <a:lnTo>
                      <a:pt x="568037" y="0"/>
                    </a:lnTo>
                    <a:cubicBezTo>
                      <a:pt x="595316" y="0"/>
                      <a:pt x="617431" y="22114"/>
                      <a:pt x="617431" y="49394"/>
                    </a:cubicBezTo>
                    <a:lnTo>
                      <a:pt x="617431" y="1649095"/>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5477616" y="8227483"/>
                <a:ext cx="617432" cy="2059517"/>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7573592" y="6992338"/>
                <a:ext cx="617432" cy="3294662"/>
              </a:xfrm>
              <a:custGeom>
                <a:avLst/>
                <a:gdLst/>
                <a:ahLst/>
                <a:cxnLst/>
                <a:rect l="l" t="t" r="r" b="b"/>
                <a:pathLst>
                  <a:path w="617432" h="3294662" extrusionOk="0">
                    <a:moveTo>
                      <a:pt x="0" y="3294662"/>
                    </a:moveTo>
                    <a:lnTo>
                      <a:pt x="0" y="49394"/>
                    </a:lnTo>
                    <a:cubicBezTo>
                      <a:pt x="0" y="36294"/>
                      <a:pt x="5204" y="23730"/>
                      <a:pt x="14467" y="14467"/>
                    </a:cubicBezTo>
                    <a:cubicBezTo>
                      <a:pt x="23730" y="5204"/>
                      <a:pt x="36295" y="0"/>
                      <a:pt x="49395" y="0"/>
                    </a:cubicBezTo>
                    <a:lnTo>
                      <a:pt x="568037" y="0"/>
                    </a:lnTo>
                    <a:cubicBezTo>
                      <a:pt x="581137" y="0"/>
                      <a:pt x="593702" y="5204"/>
                      <a:pt x="602965" y="14467"/>
                    </a:cubicBezTo>
                    <a:cubicBezTo>
                      <a:pt x="612228" y="23730"/>
                      <a:pt x="617432" y="36294"/>
                      <a:pt x="617432" y="49394"/>
                    </a:cubicBezTo>
                    <a:lnTo>
                      <a:pt x="617432" y="3294662"/>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9669569" y="6992851"/>
                <a:ext cx="617431" cy="3294149"/>
              </a:xfrm>
              <a:custGeom>
                <a:avLst/>
                <a:gdLst/>
                <a:ahLst/>
                <a:cxnLst/>
                <a:rect l="l" t="t" r="r" b="b"/>
                <a:pathLst>
                  <a:path w="617431" h="3294149" extrusionOk="0">
                    <a:moveTo>
                      <a:pt x="0" y="3294149"/>
                    </a:moveTo>
                    <a:lnTo>
                      <a:pt x="0" y="49394"/>
                    </a:lnTo>
                    <a:cubicBezTo>
                      <a:pt x="0" y="22115"/>
                      <a:pt x="22114" y="0"/>
                      <a:pt x="49394" y="0"/>
                    </a:cubicBezTo>
                    <a:lnTo>
                      <a:pt x="568036" y="0"/>
                    </a:lnTo>
                    <a:cubicBezTo>
                      <a:pt x="581136" y="0"/>
                      <a:pt x="593701" y="5204"/>
                      <a:pt x="602964" y="14467"/>
                    </a:cubicBezTo>
                    <a:cubicBezTo>
                      <a:pt x="612227" y="23730"/>
                      <a:pt x="617431" y="36294"/>
                      <a:pt x="617431" y="49394"/>
                    </a:cubicBezTo>
                    <a:lnTo>
                      <a:pt x="617431" y="3294149"/>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42" name="Google Shape;542;p37"/>
          <p:cNvCxnSpPr/>
          <p:nvPr/>
        </p:nvCxnSpPr>
        <p:spPr>
          <a:xfrm rot="10799999">
            <a:off x="9774671" y="3134190"/>
            <a:ext cx="5059586" cy="0"/>
          </a:xfrm>
          <a:prstGeom prst="straightConnector1">
            <a:avLst/>
          </a:prstGeom>
          <a:noFill/>
          <a:ln w="47625" cap="flat" cmpd="sng">
            <a:solidFill>
              <a:srgbClr val="3B2F20"/>
            </a:solidFill>
            <a:prstDash val="solid"/>
            <a:round/>
            <a:headEnd type="none" w="sm" len="sm"/>
            <a:tailEnd type="none" w="sm" len="sm"/>
          </a:ln>
        </p:spPr>
      </p:cxnSp>
      <p:pic>
        <p:nvPicPr>
          <p:cNvPr id="543" name="Google Shape;543;p37"/>
          <p:cNvPicPr preferRelativeResize="0"/>
          <p:nvPr/>
        </p:nvPicPr>
        <p:blipFill rotWithShape="1">
          <a:blip r:embed="rId3">
            <a:alphaModFix amt="52000"/>
          </a:blip>
          <a:srcRect/>
          <a:stretch/>
        </p:blipFill>
        <p:spPr>
          <a:xfrm rot="623811">
            <a:off x="15187250" y="3460853"/>
            <a:ext cx="4683206" cy="11683674"/>
          </a:xfrm>
          <a:prstGeom prst="rect">
            <a:avLst/>
          </a:prstGeom>
          <a:noFill/>
          <a:ln>
            <a:noFill/>
          </a:ln>
        </p:spPr>
      </p:pic>
      <p:sp>
        <p:nvSpPr>
          <p:cNvPr id="544" name="Google Shape;544;p37"/>
          <p:cNvSpPr txBox="1"/>
          <p:nvPr/>
        </p:nvSpPr>
        <p:spPr>
          <a:xfrm>
            <a:off x="9774671" y="3484562"/>
            <a:ext cx="7754183"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sp>
        <p:nvSpPr>
          <p:cNvPr id="545" name="Google Shape;545;p37"/>
          <p:cNvSpPr txBox="1"/>
          <p:nvPr/>
        </p:nvSpPr>
        <p:spPr>
          <a:xfrm>
            <a:off x="9774671" y="6035210"/>
            <a:ext cx="5359260"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Elaborate on what you want to discuss.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38"/>
          <p:cNvPicPr preferRelativeResize="0"/>
          <p:nvPr/>
        </p:nvPicPr>
        <p:blipFill rotWithShape="1">
          <a:blip r:embed="rId3">
            <a:alphaModFix/>
          </a:blip>
          <a:srcRect t="21875" b="21874"/>
          <a:stretch/>
        </p:blipFill>
        <p:spPr>
          <a:xfrm>
            <a:off x="0" y="0"/>
            <a:ext cx="18288000" cy="10287000"/>
          </a:xfrm>
          <a:prstGeom prst="rect">
            <a:avLst/>
          </a:prstGeom>
          <a:noFill/>
          <a:ln>
            <a:noFill/>
          </a:ln>
        </p:spPr>
      </p:pic>
      <p:sp>
        <p:nvSpPr>
          <p:cNvPr id="551" name="Google Shape;551;p38"/>
          <p:cNvSpPr/>
          <p:nvPr/>
        </p:nvSpPr>
        <p:spPr>
          <a:xfrm rot="-5400000">
            <a:off x="5146021" y="-2745722"/>
            <a:ext cx="7857641" cy="15863684"/>
          </a:xfrm>
          <a:prstGeom prst="rect">
            <a:avLst/>
          </a:pr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38"/>
          <p:cNvGrpSpPr/>
          <p:nvPr/>
        </p:nvGrpSpPr>
        <p:grpSpPr>
          <a:xfrm>
            <a:off x="7045521" y="2245348"/>
            <a:ext cx="4329012" cy="4430476"/>
            <a:chOff x="-174291" y="-329362"/>
            <a:chExt cx="812800" cy="831850"/>
          </a:xfrm>
        </p:grpSpPr>
        <p:sp>
          <p:nvSpPr>
            <p:cNvPr id="553" name="Google Shape;553;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CFC4B2"/>
            </a:solidFill>
            <a:ln>
              <a:noFill/>
            </a:ln>
          </p:spPr>
        </p:sp>
        <p:sp>
          <p:nvSpPr>
            <p:cNvPr id="554" name="Google Shape;554;p38"/>
            <p:cNvSpPr txBox="1"/>
            <p:nvPr/>
          </p:nvSpPr>
          <p:spPr>
            <a:xfrm>
              <a:off x="-174291" y="-32936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b="0" i="0" u="none" strike="noStrike" cap="none">
                  <a:solidFill>
                    <a:srgbClr val="3B2F20"/>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i="0" u="none" strike="noStrike" cap="none">
                  <a:solidFill>
                    <a:srgbClr val="3B2F20"/>
                  </a:solidFill>
                  <a:latin typeface="Cabin"/>
                  <a:ea typeface="Cabin"/>
                  <a:cs typeface="Cabin"/>
                  <a:sym typeface="Cabin"/>
                </a:rPr>
                <a:t>Job Title</a:t>
              </a:r>
              <a:endParaRPr/>
            </a:p>
          </p:txBody>
        </p:sp>
      </p:grpSp>
      <p:sp>
        <p:nvSpPr>
          <p:cNvPr id="555" name="Google Shape;555;p38"/>
          <p:cNvSpPr txBox="1"/>
          <p:nvPr/>
        </p:nvSpPr>
        <p:spPr>
          <a:xfrm>
            <a:off x="2873922" y="1731367"/>
            <a:ext cx="12148167" cy="1152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ADD A CHART PAGE</a:t>
            </a:r>
            <a:endParaRPr/>
          </a:p>
        </p:txBody>
      </p:sp>
      <p:grpSp>
        <p:nvGrpSpPr>
          <p:cNvPr id="556" name="Google Shape;556;p38"/>
          <p:cNvGrpSpPr/>
          <p:nvPr/>
        </p:nvGrpSpPr>
        <p:grpSpPr>
          <a:xfrm>
            <a:off x="3136082" y="3841829"/>
            <a:ext cx="4329012" cy="4430476"/>
            <a:chOff x="-177046" y="-327575"/>
            <a:chExt cx="812800" cy="831850"/>
          </a:xfrm>
        </p:grpSpPr>
        <p:sp>
          <p:nvSpPr>
            <p:cNvPr id="557" name="Google Shape;557;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58" name="Google Shape;558;p38"/>
            <p:cNvSpPr txBox="1"/>
            <p:nvPr/>
          </p:nvSpPr>
          <p:spPr>
            <a:xfrm>
              <a:off x="-177046" y="-327575"/>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b="0" i="0" u="none" strike="noStrike" cap="none">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i="0" u="none" strike="noStrike" cap="none">
                  <a:solidFill>
                    <a:srgbClr val="FFFEF5"/>
                  </a:solidFill>
                  <a:latin typeface="Cabin"/>
                  <a:ea typeface="Cabin"/>
                  <a:cs typeface="Cabin"/>
                  <a:sym typeface="Cabin"/>
                </a:rPr>
                <a:t>Job Title</a:t>
              </a:r>
              <a:endParaRPr/>
            </a:p>
          </p:txBody>
        </p:sp>
      </p:grpSp>
      <p:grpSp>
        <p:nvGrpSpPr>
          <p:cNvPr id="559" name="Google Shape;559;p38"/>
          <p:cNvGrpSpPr/>
          <p:nvPr/>
        </p:nvGrpSpPr>
        <p:grpSpPr>
          <a:xfrm>
            <a:off x="10523076" y="3855320"/>
            <a:ext cx="4329012" cy="4430476"/>
            <a:chOff x="-175422" y="-325042"/>
            <a:chExt cx="812800" cy="831850"/>
          </a:xfrm>
        </p:grpSpPr>
        <p:sp>
          <p:nvSpPr>
            <p:cNvPr id="560" name="Google Shape;560;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38"/>
            <p:cNvSpPr txBox="1"/>
            <p:nvPr/>
          </p:nvSpPr>
          <p:spPr>
            <a:xfrm>
              <a:off x="-175422" y="-32504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2" name="Google Shape;562;p38"/>
          <p:cNvGrpSpPr/>
          <p:nvPr/>
        </p:nvGrpSpPr>
        <p:grpSpPr>
          <a:xfrm>
            <a:off x="1767324" y="5445655"/>
            <a:ext cx="4329012" cy="4430476"/>
            <a:chOff x="-163471" y="-325042"/>
            <a:chExt cx="812800" cy="831850"/>
          </a:xfrm>
        </p:grpSpPr>
        <p:sp>
          <p:nvSpPr>
            <p:cNvPr id="563" name="Google Shape;563;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64" name="Google Shape;564;p38"/>
            <p:cNvSpPr txBox="1"/>
            <p:nvPr/>
          </p:nvSpPr>
          <p:spPr>
            <a:xfrm>
              <a:off x="-163471" y="-32504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5" name="Google Shape;565;p38"/>
          <p:cNvGrpSpPr/>
          <p:nvPr/>
        </p:nvGrpSpPr>
        <p:grpSpPr>
          <a:xfrm>
            <a:off x="5562280" y="5459875"/>
            <a:ext cx="4329012" cy="4430476"/>
            <a:chOff x="-168881" y="-322372"/>
            <a:chExt cx="812800" cy="831850"/>
          </a:xfrm>
        </p:grpSpPr>
        <p:sp>
          <p:nvSpPr>
            <p:cNvPr id="566" name="Google Shape;566;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67" name="Google Shape;567;p38"/>
            <p:cNvSpPr txBox="1"/>
            <p:nvPr/>
          </p:nvSpPr>
          <p:spPr>
            <a:xfrm>
              <a:off x="-168881" y="-32237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8" name="Google Shape;568;p38"/>
          <p:cNvGrpSpPr/>
          <p:nvPr/>
        </p:nvGrpSpPr>
        <p:grpSpPr>
          <a:xfrm>
            <a:off x="9107690" y="5432015"/>
            <a:ext cx="4329012" cy="4430476"/>
            <a:chOff x="-172994" y="-327603"/>
            <a:chExt cx="812800" cy="831850"/>
          </a:xfrm>
        </p:grpSpPr>
        <p:sp>
          <p:nvSpPr>
            <p:cNvPr id="569" name="Google Shape;569;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70" name="Google Shape;570;p38"/>
            <p:cNvSpPr txBox="1"/>
            <p:nvPr/>
          </p:nvSpPr>
          <p:spPr>
            <a:xfrm>
              <a:off x="-172994" y="-327603"/>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71" name="Google Shape;571;p38"/>
          <p:cNvGrpSpPr/>
          <p:nvPr/>
        </p:nvGrpSpPr>
        <p:grpSpPr>
          <a:xfrm>
            <a:off x="12965071" y="5459875"/>
            <a:ext cx="4329012" cy="4430476"/>
            <a:chOff x="-172456" y="-322372"/>
            <a:chExt cx="812800" cy="831850"/>
          </a:xfrm>
        </p:grpSpPr>
        <p:sp>
          <p:nvSpPr>
            <p:cNvPr id="572" name="Google Shape;572;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73" name="Google Shape;573;p38"/>
            <p:cNvSpPr txBox="1"/>
            <p:nvPr/>
          </p:nvSpPr>
          <p:spPr>
            <a:xfrm>
              <a:off x="-172456" y="-32237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cxnSp>
        <p:nvCxnSpPr>
          <p:cNvPr id="574" name="Google Shape;574;p38"/>
          <p:cNvCxnSpPr/>
          <p:nvPr/>
        </p:nvCxnSpPr>
        <p:spPr>
          <a:xfrm rot="10800000">
            <a:off x="5291866" y="5200324"/>
            <a:ext cx="7433532" cy="0"/>
          </a:xfrm>
          <a:prstGeom prst="straightConnector1">
            <a:avLst/>
          </a:prstGeom>
          <a:noFill/>
          <a:ln w="47625" cap="flat" cmpd="sng">
            <a:solidFill>
              <a:srgbClr val="FFFEF5"/>
            </a:solidFill>
            <a:prstDash val="solid"/>
            <a:round/>
            <a:headEnd type="none" w="sm" len="sm"/>
            <a:tailEnd type="none" w="sm" len="sm"/>
          </a:ln>
        </p:spPr>
      </p:cxnSp>
      <p:cxnSp>
        <p:nvCxnSpPr>
          <p:cNvPr id="575" name="Google Shape;575;p38"/>
          <p:cNvCxnSpPr/>
          <p:nvPr/>
        </p:nvCxnSpPr>
        <p:spPr>
          <a:xfrm rot="-5399924">
            <a:off x="9095825" y="5079220"/>
            <a:ext cx="223157" cy="0"/>
          </a:xfrm>
          <a:prstGeom prst="straightConnector1">
            <a:avLst/>
          </a:prstGeom>
          <a:noFill/>
          <a:ln w="47625" cap="flat" cmpd="sng">
            <a:solidFill>
              <a:srgbClr val="FFFEF5"/>
            </a:solidFill>
            <a:prstDash val="solid"/>
            <a:round/>
            <a:headEnd type="none" w="sm" len="sm"/>
            <a:tailEnd type="none" w="sm" len="sm"/>
          </a:ln>
        </p:spPr>
      </p:cxnSp>
      <p:cxnSp>
        <p:nvCxnSpPr>
          <p:cNvPr id="576" name="Google Shape;576;p38"/>
          <p:cNvCxnSpPr/>
          <p:nvPr/>
        </p:nvCxnSpPr>
        <p:spPr>
          <a:xfrm rot="-5400000">
            <a:off x="12502655" y="5388654"/>
            <a:ext cx="395711" cy="0"/>
          </a:xfrm>
          <a:prstGeom prst="straightConnector1">
            <a:avLst/>
          </a:prstGeom>
          <a:noFill/>
          <a:ln w="47625" cap="flat" cmpd="sng">
            <a:solidFill>
              <a:srgbClr val="FFFEF5"/>
            </a:solidFill>
            <a:prstDash val="solid"/>
            <a:round/>
            <a:headEnd type="none" w="sm" len="sm"/>
            <a:tailEnd type="none" w="sm" len="sm"/>
          </a:ln>
        </p:spPr>
      </p:cxnSp>
      <p:cxnSp>
        <p:nvCxnSpPr>
          <p:cNvPr id="577" name="Google Shape;577;p38"/>
          <p:cNvCxnSpPr/>
          <p:nvPr/>
        </p:nvCxnSpPr>
        <p:spPr>
          <a:xfrm rot="10800000">
            <a:off x="4064114" y="6850488"/>
            <a:ext cx="2801751" cy="0"/>
          </a:xfrm>
          <a:prstGeom prst="straightConnector1">
            <a:avLst/>
          </a:prstGeom>
          <a:noFill/>
          <a:ln w="47625" cap="flat" cmpd="sng">
            <a:solidFill>
              <a:srgbClr val="FFFEF5"/>
            </a:solidFill>
            <a:prstDash val="solid"/>
            <a:round/>
            <a:headEnd type="none" w="sm" len="sm"/>
            <a:tailEnd type="none" w="sm" len="sm"/>
          </a:ln>
        </p:spPr>
      </p:cxnSp>
      <p:cxnSp>
        <p:nvCxnSpPr>
          <p:cNvPr id="578" name="Google Shape;578;p38"/>
          <p:cNvCxnSpPr/>
          <p:nvPr/>
        </p:nvCxnSpPr>
        <p:spPr>
          <a:xfrm rot="-5400000">
            <a:off x="3918965" y="7007246"/>
            <a:ext cx="339198" cy="0"/>
          </a:xfrm>
          <a:prstGeom prst="straightConnector1">
            <a:avLst/>
          </a:prstGeom>
          <a:noFill/>
          <a:ln w="47625" cap="flat" cmpd="sng">
            <a:solidFill>
              <a:srgbClr val="FFFEF5"/>
            </a:solidFill>
            <a:prstDash val="solid"/>
            <a:round/>
            <a:headEnd type="none" w="sm" len="sm"/>
            <a:tailEnd type="none" w="sm" len="sm"/>
          </a:ln>
        </p:spPr>
      </p:cxnSp>
      <p:cxnSp>
        <p:nvCxnSpPr>
          <p:cNvPr id="579" name="Google Shape;579;p38"/>
          <p:cNvCxnSpPr/>
          <p:nvPr/>
        </p:nvCxnSpPr>
        <p:spPr>
          <a:xfrm rot="10800000">
            <a:off x="11476432" y="6847172"/>
            <a:ext cx="2739325" cy="0"/>
          </a:xfrm>
          <a:prstGeom prst="straightConnector1">
            <a:avLst/>
          </a:prstGeom>
          <a:noFill/>
          <a:ln w="47625" cap="flat" cmpd="sng">
            <a:solidFill>
              <a:srgbClr val="FFFEF5"/>
            </a:solidFill>
            <a:prstDash val="solid"/>
            <a:round/>
            <a:headEnd type="none" w="sm" len="sm"/>
            <a:tailEnd type="none" w="sm" len="sm"/>
          </a:ln>
        </p:spPr>
      </p:cxnSp>
      <p:cxnSp>
        <p:nvCxnSpPr>
          <p:cNvPr id="580" name="Google Shape;580;p38"/>
          <p:cNvCxnSpPr/>
          <p:nvPr/>
        </p:nvCxnSpPr>
        <p:spPr>
          <a:xfrm rot="-5399999">
            <a:off x="12549465" y="6705651"/>
            <a:ext cx="302092" cy="0"/>
          </a:xfrm>
          <a:prstGeom prst="straightConnector1">
            <a:avLst/>
          </a:prstGeom>
          <a:noFill/>
          <a:ln w="47625" cap="flat" cmpd="sng">
            <a:solidFill>
              <a:srgbClr val="FFFEF5"/>
            </a:solidFill>
            <a:prstDash val="solid"/>
            <a:round/>
            <a:headEnd type="none" w="sm" len="sm"/>
            <a:tailEnd type="none" w="sm" len="sm"/>
          </a:ln>
        </p:spPr>
      </p:cxnSp>
      <p:cxnSp>
        <p:nvCxnSpPr>
          <p:cNvPr id="581" name="Google Shape;581;p38"/>
          <p:cNvCxnSpPr/>
          <p:nvPr/>
        </p:nvCxnSpPr>
        <p:spPr>
          <a:xfrm rot="-5400000">
            <a:off x="11288434" y="6998372"/>
            <a:ext cx="356945" cy="0"/>
          </a:xfrm>
          <a:prstGeom prst="straightConnector1">
            <a:avLst/>
          </a:prstGeom>
          <a:noFill/>
          <a:ln w="47625" cap="flat" cmpd="sng">
            <a:solidFill>
              <a:srgbClr val="FFFEF5"/>
            </a:solidFill>
            <a:prstDash val="solid"/>
            <a:round/>
            <a:headEnd type="none" w="sm" len="sm"/>
            <a:tailEnd type="none" w="sm" len="sm"/>
          </a:ln>
        </p:spPr>
      </p:cxnSp>
      <p:cxnSp>
        <p:nvCxnSpPr>
          <p:cNvPr id="582" name="Google Shape;582;p38"/>
          <p:cNvCxnSpPr/>
          <p:nvPr/>
        </p:nvCxnSpPr>
        <p:spPr>
          <a:xfrm rot="5400000">
            <a:off x="14559184" y="1545627"/>
            <a:ext cx="3573681" cy="0"/>
          </a:xfrm>
          <a:prstGeom prst="straightConnector1">
            <a:avLst/>
          </a:prstGeom>
          <a:noFill/>
          <a:ln w="47625" cap="flat" cmpd="sng">
            <a:solidFill>
              <a:srgbClr val="3B2F20"/>
            </a:solidFill>
            <a:prstDash val="solid"/>
            <a:round/>
            <a:headEnd type="none" w="sm" len="sm"/>
            <a:tailEnd type="none" w="sm" len="sm"/>
          </a:ln>
        </p:spPr>
      </p:cxnSp>
      <p:cxnSp>
        <p:nvCxnSpPr>
          <p:cNvPr id="583" name="Google Shape;583;p38"/>
          <p:cNvCxnSpPr/>
          <p:nvPr/>
        </p:nvCxnSpPr>
        <p:spPr>
          <a:xfrm rot="5400000">
            <a:off x="35070" y="8476347"/>
            <a:ext cx="3573681" cy="0"/>
          </a:xfrm>
          <a:prstGeom prst="straightConnector1">
            <a:avLst/>
          </a:prstGeom>
          <a:noFill/>
          <a:ln w="47625" cap="flat" cmpd="sng">
            <a:solidFill>
              <a:srgbClr val="3B2F20"/>
            </a:solidFill>
            <a:prstDash val="solid"/>
            <a:round/>
            <a:headEnd type="none" w="sm" len="sm"/>
            <a:tailEnd type="none" w="sm" len="sm"/>
          </a:ln>
        </p:spPr>
      </p:cxnSp>
      <p:cxnSp>
        <p:nvCxnSpPr>
          <p:cNvPr id="584" name="Google Shape;584;p38"/>
          <p:cNvCxnSpPr/>
          <p:nvPr/>
        </p:nvCxnSpPr>
        <p:spPr>
          <a:xfrm>
            <a:off x="5300588" y="6554605"/>
            <a:ext cx="0" cy="284685"/>
          </a:xfrm>
          <a:prstGeom prst="straightConnector1">
            <a:avLst/>
          </a:prstGeom>
          <a:noFill/>
          <a:ln w="57150" cap="flat" cmpd="sng">
            <a:solidFill>
              <a:schemeClr val="lt1"/>
            </a:solidFill>
            <a:prstDash val="solid"/>
            <a:round/>
            <a:headEnd type="none" w="sm" len="sm"/>
            <a:tailEnd type="none" w="sm" len="sm"/>
          </a:ln>
        </p:spPr>
      </p:cxnSp>
      <p:cxnSp>
        <p:nvCxnSpPr>
          <p:cNvPr id="585" name="Google Shape;585;p38"/>
          <p:cNvCxnSpPr/>
          <p:nvPr/>
        </p:nvCxnSpPr>
        <p:spPr>
          <a:xfrm>
            <a:off x="5322167" y="5200322"/>
            <a:ext cx="0" cy="386188"/>
          </a:xfrm>
          <a:prstGeom prst="straightConnector1">
            <a:avLst/>
          </a:prstGeom>
          <a:noFill/>
          <a:ln w="57150" cap="flat" cmpd="sng">
            <a:solidFill>
              <a:schemeClr val="lt1"/>
            </a:solidFill>
            <a:prstDash val="solid"/>
            <a:round/>
            <a:headEnd type="none" w="sm" len="sm"/>
            <a:tailEnd type="none" w="sm" len="sm"/>
          </a:ln>
        </p:spPr>
      </p:cxnSp>
      <p:cxnSp>
        <p:nvCxnSpPr>
          <p:cNvPr id="586" name="Google Shape;586;p38"/>
          <p:cNvCxnSpPr/>
          <p:nvPr/>
        </p:nvCxnSpPr>
        <p:spPr>
          <a:xfrm>
            <a:off x="6837413" y="6837647"/>
            <a:ext cx="0" cy="339198"/>
          </a:xfrm>
          <a:prstGeom prst="straightConnector1">
            <a:avLst/>
          </a:prstGeom>
          <a:noFill/>
          <a:ln w="57150" cap="flat" cmpd="sng">
            <a:solidFill>
              <a:schemeClr val="lt1"/>
            </a:solidFill>
            <a:prstDash val="solid"/>
            <a:round/>
            <a:headEnd type="none" w="sm" len="sm"/>
            <a:tailEnd type="none" w="sm" len="sm"/>
          </a:ln>
        </p:spPr>
      </p:cxnSp>
      <p:cxnSp>
        <p:nvCxnSpPr>
          <p:cNvPr id="587" name="Google Shape;587;p38"/>
          <p:cNvCxnSpPr/>
          <p:nvPr/>
        </p:nvCxnSpPr>
        <p:spPr>
          <a:xfrm rot="-5400000">
            <a:off x="14016307" y="6998372"/>
            <a:ext cx="356945" cy="0"/>
          </a:xfrm>
          <a:prstGeom prst="straightConnector1">
            <a:avLst/>
          </a:prstGeom>
          <a:noFill/>
          <a:ln w="47625" cap="flat" cmpd="sng">
            <a:solidFill>
              <a:srgbClr val="FFFEF5"/>
            </a:solidFill>
            <a:prstDash val="solid"/>
            <a:round/>
            <a:headEnd type="none" w="sm" len="sm"/>
            <a:tailEnd type="none" w="sm" len="sm"/>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593" name="Google Shape;593;p39"/>
          <p:cNvCxnSpPr/>
          <p:nvPr/>
        </p:nvCxnSpPr>
        <p:spPr>
          <a:xfrm rot="-5400000">
            <a:off x="1792016" y="5127232"/>
            <a:ext cx="10257527" cy="0"/>
          </a:xfrm>
          <a:prstGeom prst="straightConnector1">
            <a:avLst/>
          </a:prstGeom>
          <a:noFill/>
          <a:ln w="47625" cap="rnd" cmpd="sng">
            <a:solidFill>
              <a:srgbClr val="3B2F20">
                <a:alpha val="29803"/>
              </a:srgbClr>
            </a:solidFill>
            <a:prstDash val="solid"/>
            <a:round/>
            <a:headEnd type="none" w="sm" len="sm"/>
            <a:tailEnd type="none" w="sm" len="sm"/>
          </a:ln>
        </p:spPr>
      </p:cxnSp>
      <p:pic>
        <p:nvPicPr>
          <p:cNvPr id="594" name="Google Shape;594;p39"/>
          <p:cNvPicPr preferRelativeResize="0"/>
          <p:nvPr/>
        </p:nvPicPr>
        <p:blipFill rotWithShape="1">
          <a:blip r:embed="rId4">
            <a:alphaModFix/>
          </a:blip>
          <a:srcRect l="5525" t="16467" r="11868"/>
          <a:stretch/>
        </p:blipFill>
        <p:spPr>
          <a:xfrm>
            <a:off x="7562271" y="122659"/>
            <a:ext cx="3163457" cy="3489788"/>
          </a:xfrm>
          <a:prstGeom prst="rect">
            <a:avLst/>
          </a:prstGeom>
          <a:noFill/>
          <a:ln>
            <a:noFill/>
          </a:ln>
        </p:spPr>
      </p:pic>
      <p:pic>
        <p:nvPicPr>
          <p:cNvPr id="595" name="Google Shape;595;p39"/>
          <p:cNvPicPr preferRelativeResize="0"/>
          <p:nvPr/>
        </p:nvPicPr>
        <p:blipFill rotWithShape="1">
          <a:blip r:embed="rId5">
            <a:alphaModFix/>
          </a:blip>
          <a:srcRect/>
          <a:stretch/>
        </p:blipFill>
        <p:spPr>
          <a:xfrm rot="-5400000">
            <a:off x="13271647" y="-898094"/>
            <a:ext cx="2577991" cy="6431578"/>
          </a:xfrm>
          <a:prstGeom prst="rect">
            <a:avLst/>
          </a:prstGeom>
          <a:noFill/>
          <a:ln>
            <a:noFill/>
          </a:ln>
        </p:spPr>
      </p:pic>
      <p:pic>
        <p:nvPicPr>
          <p:cNvPr id="596" name="Google Shape;596;p39"/>
          <p:cNvPicPr preferRelativeResize="0"/>
          <p:nvPr/>
        </p:nvPicPr>
        <p:blipFill rotWithShape="1">
          <a:blip r:embed="rId6">
            <a:alphaModFix/>
          </a:blip>
          <a:srcRect/>
          <a:stretch/>
        </p:blipFill>
        <p:spPr>
          <a:xfrm>
            <a:off x="12529117" y="3750657"/>
            <a:ext cx="4878958" cy="6346613"/>
          </a:xfrm>
          <a:prstGeom prst="rect">
            <a:avLst/>
          </a:prstGeom>
          <a:noFill/>
          <a:ln>
            <a:noFill/>
          </a:ln>
        </p:spPr>
      </p:pic>
      <p:sp>
        <p:nvSpPr>
          <p:cNvPr id="597" name="Google Shape;597;p39"/>
          <p:cNvSpPr txBox="1"/>
          <p:nvPr/>
        </p:nvSpPr>
        <p:spPr>
          <a:xfrm>
            <a:off x="827643" y="1019175"/>
            <a:ext cx="5887316"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RESOURCE </a:t>
            </a:r>
            <a:endParaRPr/>
          </a:p>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PAGE</a:t>
            </a:r>
            <a:endParaRPr/>
          </a:p>
        </p:txBody>
      </p:sp>
      <p:sp>
        <p:nvSpPr>
          <p:cNvPr id="598" name="Google Shape;598;p39"/>
          <p:cNvSpPr txBox="1"/>
          <p:nvPr/>
        </p:nvSpPr>
        <p:spPr>
          <a:xfrm>
            <a:off x="1028700" y="7307580"/>
            <a:ext cx="5059131" cy="1950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Use these design resources in your Canva Presentation. Happy designing! </a:t>
            </a:r>
            <a:endParaRPr/>
          </a:p>
          <a:p>
            <a:pPr marL="0" marR="0" lvl="0" indent="0" algn="l" rtl="0">
              <a:lnSpc>
                <a:spcPct val="130000"/>
              </a:lnSpc>
              <a:spcBef>
                <a:spcPts val="0"/>
              </a:spcBef>
              <a:spcAft>
                <a:spcPts val="0"/>
              </a:spcAft>
              <a:buNone/>
            </a:pPr>
            <a:endParaRPr sz="2400">
              <a:solidFill>
                <a:srgbClr val="3B2F20"/>
              </a:solidFill>
              <a:latin typeface="Cabin"/>
              <a:ea typeface="Cabin"/>
              <a:cs typeface="Cabin"/>
              <a:sym typeface="Cabin"/>
            </a:endParaRPr>
          </a:p>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Don't forget to delete this page before presenting. </a:t>
            </a:r>
            <a:endParaRPr/>
          </a:p>
        </p:txBody>
      </p:sp>
      <p:pic>
        <p:nvPicPr>
          <p:cNvPr id="599" name="Google Shape;599;p39"/>
          <p:cNvPicPr preferRelativeResize="0"/>
          <p:nvPr/>
        </p:nvPicPr>
        <p:blipFill rotWithShape="1">
          <a:blip r:embed="rId7">
            <a:alphaModFix/>
          </a:blip>
          <a:srcRect/>
          <a:stretch/>
        </p:blipFill>
        <p:spPr>
          <a:xfrm>
            <a:off x="7562271" y="3606691"/>
            <a:ext cx="4075923" cy="6623031"/>
          </a:xfrm>
          <a:prstGeom prst="rect">
            <a:avLst/>
          </a:prstGeom>
          <a:noFill/>
          <a:ln>
            <a:noFill/>
          </a:ln>
        </p:spPr>
      </p:pic>
    </p:spTree>
    <p:extLst>
      <p:ext uri="{BB962C8B-B14F-4D97-AF65-F5344CB8AC3E}">
        <p14:creationId xmlns:p14="http://schemas.microsoft.com/office/powerpoint/2010/main" val="326106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4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393700" y="3866182"/>
            <a:ext cx="17276805"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a:t>
            </a:r>
            <a:r>
              <a:rPr lang="en-US" sz="8000" dirty="0">
                <a:solidFill>
                  <a:srgbClr val="3B2F20"/>
                </a:solidFill>
                <a:latin typeface="Montserrat"/>
                <a:ea typeface="Montserrat"/>
                <a:cs typeface="Montserrat"/>
                <a:sym typeface="Montserrat"/>
              </a:rPr>
              <a:t>trust </a:t>
            </a:r>
            <a:r>
              <a:rPr lang="en-US" sz="8000" b="0" i="0" u="none" strike="noStrike" cap="none" dirty="0">
                <a:solidFill>
                  <a:srgbClr val="3B2F20"/>
                </a:solidFill>
                <a:latin typeface="Montserrat"/>
                <a:ea typeface="Montserrat"/>
                <a:cs typeface="Montserrat"/>
                <a:sym typeface="Montserrat"/>
              </a:rPr>
              <a:t>my gut &amp; my hunches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2956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and listen to them</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039247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40"/>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605" name="Google Shape;605;p40"/>
          <p:cNvCxnSpPr/>
          <p:nvPr/>
        </p:nvCxnSpPr>
        <p:spPr>
          <a:xfrm rot="-5400000">
            <a:off x="1792016" y="5146282"/>
            <a:ext cx="10257527" cy="0"/>
          </a:xfrm>
          <a:prstGeom prst="straightConnector1">
            <a:avLst/>
          </a:prstGeom>
          <a:noFill/>
          <a:ln w="9525" cap="rnd" cmpd="sng">
            <a:solidFill>
              <a:srgbClr val="3B2F20">
                <a:alpha val="29803"/>
              </a:srgbClr>
            </a:solidFill>
            <a:prstDash val="solid"/>
            <a:round/>
            <a:headEnd type="none" w="sm" len="sm"/>
            <a:tailEnd type="none" w="sm" len="sm"/>
          </a:ln>
        </p:spPr>
      </p:cxnSp>
      <p:sp>
        <p:nvSpPr>
          <p:cNvPr id="606" name="Google Shape;606;p40"/>
          <p:cNvSpPr txBox="1"/>
          <p:nvPr/>
        </p:nvSpPr>
        <p:spPr>
          <a:xfrm>
            <a:off x="885825" y="1019175"/>
            <a:ext cx="5696816"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RESOURCE </a:t>
            </a:r>
            <a:endParaRPr/>
          </a:p>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PAGE</a:t>
            </a:r>
            <a:endParaRPr/>
          </a:p>
        </p:txBody>
      </p:sp>
      <p:sp>
        <p:nvSpPr>
          <p:cNvPr id="607" name="Google Shape;607;p40"/>
          <p:cNvSpPr txBox="1"/>
          <p:nvPr/>
        </p:nvSpPr>
        <p:spPr>
          <a:xfrm>
            <a:off x="1028700" y="7307580"/>
            <a:ext cx="5059131" cy="1950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Use these design resources in your Canva Presentation. Happy designing! </a:t>
            </a:r>
            <a:endParaRPr/>
          </a:p>
          <a:p>
            <a:pPr marL="0" marR="0" lvl="0" indent="0" algn="l" rtl="0">
              <a:lnSpc>
                <a:spcPct val="130000"/>
              </a:lnSpc>
              <a:spcBef>
                <a:spcPts val="0"/>
              </a:spcBef>
              <a:spcAft>
                <a:spcPts val="0"/>
              </a:spcAft>
              <a:buNone/>
            </a:pPr>
            <a:endParaRPr sz="2400">
              <a:solidFill>
                <a:srgbClr val="3B2F20"/>
              </a:solidFill>
              <a:latin typeface="Cabin"/>
              <a:ea typeface="Cabin"/>
              <a:cs typeface="Cabin"/>
              <a:sym typeface="Cabin"/>
            </a:endParaRPr>
          </a:p>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Don't forget to delete this page before presenting. </a:t>
            </a:r>
            <a:endParaRPr/>
          </a:p>
        </p:txBody>
      </p:sp>
      <p:pic>
        <p:nvPicPr>
          <p:cNvPr id="608" name="Google Shape;608;p40"/>
          <p:cNvPicPr preferRelativeResize="0"/>
          <p:nvPr/>
        </p:nvPicPr>
        <p:blipFill rotWithShape="1">
          <a:blip r:embed="rId4">
            <a:alphaModFix/>
          </a:blip>
          <a:srcRect/>
          <a:stretch/>
        </p:blipFill>
        <p:spPr>
          <a:xfrm>
            <a:off x="7890719" y="1152207"/>
            <a:ext cx="847097" cy="728504"/>
          </a:xfrm>
          <a:prstGeom prst="rect">
            <a:avLst/>
          </a:prstGeom>
          <a:noFill/>
          <a:ln>
            <a:noFill/>
          </a:ln>
        </p:spPr>
      </p:pic>
      <p:pic>
        <p:nvPicPr>
          <p:cNvPr id="609" name="Google Shape;609;p40"/>
          <p:cNvPicPr preferRelativeResize="0"/>
          <p:nvPr/>
        </p:nvPicPr>
        <p:blipFill rotWithShape="1">
          <a:blip r:embed="rId5">
            <a:alphaModFix/>
          </a:blip>
          <a:srcRect/>
          <a:stretch/>
        </p:blipFill>
        <p:spPr>
          <a:xfrm>
            <a:off x="10513526" y="1100458"/>
            <a:ext cx="579376" cy="832001"/>
          </a:xfrm>
          <a:prstGeom prst="rect">
            <a:avLst/>
          </a:prstGeom>
          <a:noFill/>
          <a:ln>
            <a:noFill/>
          </a:ln>
        </p:spPr>
      </p:pic>
      <p:pic>
        <p:nvPicPr>
          <p:cNvPr id="610" name="Google Shape;610;p40"/>
          <p:cNvPicPr preferRelativeResize="0"/>
          <p:nvPr/>
        </p:nvPicPr>
        <p:blipFill rotWithShape="1">
          <a:blip r:embed="rId6">
            <a:alphaModFix/>
          </a:blip>
          <a:srcRect/>
          <a:stretch/>
        </p:blipFill>
        <p:spPr>
          <a:xfrm>
            <a:off x="9209671" y="1100458"/>
            <a:ext cx="832001" cy="832001"/>
          </a:xfrm>
          <a:prstGeom prst="rect">
            <a:avLst/>
          </a:prstGeom>
          <a:noFill/>
          <a:ln>
            <a:noFill/>
          </a:ln>
        </p:spPr>
      </p:pic>
      <p:pic>
        <p:nvPicPr>
          <p:cNvPr id="611" name="Google Shape;611;p40"/>
          <p:cNvPicPr preferRelativeResize="0"/>
          <p:nvPr/>
        </p:nvPicPr>
        <p:blipFill rotWithShape="1">
          <a:blip r:embed="rId7">
            <a:alphaModFix/>
          </a:blip>
          <a:srcRect/>
          <a:stretch/>
        </p:blipFill>
        <p:spPr>
          <a:xfrm>
            <a:off x="11564756" y="1203956"/>
            <a:ext cx="1017021" cy="625006"/>
          </a:xfrm>
          <a:prstGeom prst="rect">
            <a:avLst/>
          </a:prstGeom>
          <a:noFill/>
          <a:ln>
            <a:noFill/>
          </a:ln>
        </p:spPr>
      </p:pic>
      <p:pic>
        <p:nvPicPr>
          <p:cNvPr id="612" name="Google Shape;612;p40"/>
          <p:cNvPicPr preferRelativeResize="0"/>
          <p:nvPr/>
        </p:nvPicPr>
        <p:blipFill rotWithShape="1">
          <a:blip r:embed="rId8">
            <a:alphaModFix/>
          </a:blip>
          <a:srcRect/>
          <a:stretch/>
        </p:blipFill>
        <p:spPr>
          <a:xfrm>
            <a:off x="13053630" y="1144779"/>
            <a:ext cx="743360" cy="743360"/>
          </a:xfrm>
          <a:prstGeom prst="rect">
            <a:avLst/>
          </a:prstGeom>
          <a:noFill/>
          <a:ln>
            <a:noFill/>
          </a:ln>
        </p:spPr>
      </p:pic>
      <p:pic>
        <p:nvPicPr>
          <p:cNvPr id="613" name="Google Shape;613;p40"/>
          <p:cNvPicPr preferRelativeResize="0"/>
          <p:nvPr/>
        </p:nvPicPr>
        <p:blipFill rotWithShape="1">
          <a:blip r:embed="rId9">
            <a:alphaModFix/>
          </a:blip>
          <a:srcRect/>
          <a:stretch/>
        </p:blipFill>
        <p:spPr>
          <a:xfrm>
            <a:off x="14268845" y="1144779"/>
            <a:ext cx="822632" cy="743360"/>
          </a:xfrm>
          <a:prstGeom prst="rect">
            <a:avLst/>
          </a:prstGeom>
          <a:noFill/>
          <a:ln>
            <a:noFill/>
          </a:ln>
        </p:spPr>
      </p:pic>
      <p:pic>
        <p:nvPicPr>
          <p:cNvPr id="614" name="Google Shape;614;p40"/>
          <p:cNvPicPr preferRelativeResize="0"/>
          <p:nvPr/>
        </p:nvPicPr>
        <p:blipFill rotWithShape="1">
          <a:blip r:embed="rId10">
            <a:alphaModFix/>
          </a:blip>
          <a:srcRect/>
          <a:stretch/>
        </p:blipFill>
        <p:spPr>
          <a:xfrm>
            <a:off x="15563331" y="1144779"/>
            <a:ext cx="496024" cy="743360"/>
          </a:xfrm>
          <a:prstGeom prst="rect">
            <a:avLst/>
          </a:prstGeom>
          <a:noFill/>
          <a:ln>
            <a:noFill/>
          </a:ln>
        </p:spPr>
      </p:pic>
      <p:pic>
        <p:nvPicPr>
          <p:cNvPr id="615" name="Google Shape;615;p40"/>
          <p:cNvPicPr preferRelativeResize="0"/>
          <p:nvPr/>
        </p:nvPicPr>
        <p:blipFill rotWithShape="1">
          <a:blip r:embed="rId11">
            <a:alphaModFix/>
          </a:blip>
          <a:srcRect/>
          <a:stretch/>
        </p:blipFill>
        <p:spPr>
          <a:xfrm>
            <a:off x="16531209" y="1100458"/>
            <a:ext cx="602067" cy="832001"/>
          </a:xfrm>
          <a:prstGeom prst="rect">
            <a:avLst/>
          </a:prstGeom>
          <a:noFill/>
          <a:ln>
            <a:noFill/>
          </a:ln>
        </p:spPr>
      </p:pic>
      <p:pic>
        <p:nvPicPr>
          <p:cNvPr id="616" name="Google Shape;616;p40"/>
          <p:cNvPicPr preferRelativeResize="0"/>
          <p:nvPr/>
        </p:nvPicPr>
        <p:blipFill rotWithShape="1">
          <a:blip r:embed="rId12">
            <a:alphaModFix/>
          </a:blip>
          <a:srcRect/>
          <a:stretch/>
        </p:blipFill>
        <p:spPr>
          <a:xfrm>
            <a:off x="9069676" y="2942563"/>
            <a:ext cx="743360" cy="743360"/>
          </a:xfrm>
          <a:prstGeom prst="rect">
            <a:avLst/>
          </a:prstGeom>
          <a:noFill/>
          <a:ln>
            <a:noFill/>
          </a:ln>
        </p:spPr>
      </p:pic>
      <p:pic>
        <p:nvPicPr>
          <p:cNvPr id="617" name="Google Shape;617;p40"/>
          <p:cNvPicPr preferRelativeResize="0"/>
          <p:nvPr/>
        </p:nvPicPr>
        <p:blipFill rotWithShape="1">
          <a:blip r:embed="rId13">
            <a:alphaModFix/>
          </a:blip>
          <a:srcRect/>
          <a:stretch/>
        </p:blipFill>
        <p:spPr>
          <a:xfrm>
            <a:off x="7910038" y="2942563"/>
            <a:ext cx="743360" cy="743360"/>
          </a:xfrm>
          <a:prstGeom prst="rect">
            <a:avLst/>
          </a:prstGeom>
          <a:noFill/>
          <a:ln>
            <a:noFill/>
          </a:ln>
        </p:spPr>
      </p:pic>
      <p:pic>
        <p:nvPicPr>
          <p:cNvPr id="618" name="Google Shape;618;p40"/>
          <p:cNvPicPr preferRelativeResize="0"/>
          <p:nvPr/>
        </p:nvPicPr>
        <p:blipFill rotWithShape="1">
          <a:blip r:embed="rId14">
            <a:alphaModFix/>
          </a:blip>
          <a:srcRect/>
          <a:stretch/>
        </p:blipFill>
        <p:spPr>
          <a:xfrm>
            <a:off x="15004888" y="2898242"/>
            <a:ext cx="827463" cy="832001"/>
          </a:xfrm>
          <a:prstGeom prst="rect">
            <a:avLst/>
          </a:prstGeom>
          <a:noFill/>
          <a:ln>
            <a:noFill/>
          </a:ln>
        </p:spPr>
      </p:pic>
      <p:pic>
        <p:nvPicPr>
          <p:cNvPr id="619" name="Google Shape;619;p40"/>
          <p:cNvPicPr preferRelativeResize="0"/>
          <p:nvPr/>
        </p:nvPicPr>
        <p:blipFill rotWithShape="1">
          <a:blip r:embed="rId15">
            <a:alphaModFix/>
          </a:blip>
          <a:srcRect/>
          <a:stretch/>
        </p:blipFill>
        <p:spPr>
          <a:xfrm>
            <a:off x="12570062" y="2898242"/>
            <a:ext cx="871621" cy="832001"/>
          </a:xfrm>
          <a:prstGeom prst="rect">
            <a:avLst/>
          </a:prstGeom>
          <a:noFill/>
          <a:ln>
            <a:noFill/>
          </a:ln>
        </p:spPr>
      </p:pic>
      <p:pic>
        <p:nvPicPr>
          <p:cNvPr id="620" name="Google Shape;620;p40"/>
          <p:cNvPicPr preferRelativeResize="0"/>
          <p:nvPr/>
        </p:nvPicPr>
        <p:blipFill rotWithShape="1">
          <a:blip r:embed="rId16">
            <a:alphaModFix/>
          </a:blip>
          <a:srcRect/>
          <a:stretch/>
        </p:blipFill>
        <p:spPr>
          <a:xfrm>
            <a:off x="11471543" y="2898242"/>
            <a:ext cx="682241" cy="832001"/>
          </a:xfrm>
          <a:prstGeom prst="rect">
            <a:avLst/>
          </a:prstGeom>
          <a:noFill/>
          <a:ln>
            <a:noFill/>
          </a:ln>
        </p:spPr>
      </p:pic>
      <p:pic>
        <p:nvPicPr>
          <p:cNvPr id="621" name="Google Shape;621;p40"/>
          <p:cNvPicPr preferRelativeResize="0"/>
          <p:nvPr/>
        </p:nvPicPr>
        <p:blipFill rotWithShape="1">
          <a:blip r:embed="rId17">
            <a:alphaModFix/>
          </a:blip>
          <a:srcRect/>
          <a:stretch/>
        </p:blipFill>
        <p:spPr>
          <a:xfrm>
            <a:off x="10229315" y="2898242"/>
            <a:ext cx="825951" cy="832001"/>
          </a:xfrm>
          <a:prstGeom prst="rect">
            <a:avLst/>
          </a:prstGeom>
          <a:noFill/>
          <a:ln>
            <a:noFill/>
          </a:ln>
        </p:spPr>
      </p:pic>
      <p:pic>
        <p:nvPicPr>
          <p:cNvPr id="622" name="Google Shape;622;p40"/>
          <p:cNvPicPr preferRelativeResize="0"/>
          <p:nvPr/>
        </p:nvPicPr>
        <p:blipFill rotWithShape="1">
          <a:blip r:embed="rId18">
            <a:alphaModFix/>
          </a:blip>
          <a:srcRect/>
          <a:stretch/>
        </p:blipFill>
        <p:spPr>
          <a:xfrm>
            <a:off x="13857961" y="2898242"/>
            <a:ext cx="730649" cy="832001"/>
          </a:xfrm>
          <a:prstGeom prst="rect">
            <a:avLst/>
          </a:prstGeom>
          <a:noFill/>
          <a:ln>
            <a:noFill/>
          </a:ln>
        </p:spPr>
      </p:pic>
      <p:pic>
        <p:nvPicPr>
          <p:cNvPr id="623" name="Google Shape;623;p40"/>
          <p:cNvPicPr preferRelativeResize="0"/>
          <p:nvPr/>
        </p:nvPicPr>
        <p:blipFill rotWithShape="1">
          <a:blip r:embed="rId19">
            <a:alphaModFix/>
          </a:blip>
          <a:srcRect/>
          <a:stretch/>
        </p:blipFill>
        <p:spPr>
          <a:xfrm>
            <a:off x="16248629" y="3013798"/>
            <a:ext cx="1010671" cy="600890"/>
          </a:xfrm>
          <a:prstGeom prst="rect">
            <a:avLst/>
          </a:prstGeom>
          <a:noFill/>
          <a:ln>
            <a:noFill/>
          </a:ln>
        </p:spPr>
      </p:pic>
      <p:pic>
        <p:nvPicPr>
          <p:cNvPr id="624" name="Google Shape;624;p40"/>
          <p:cNvPicPr preferRelativeResize="0"/>
          <p:nvPr/>
        </p:nvPicPr>
        <p:blipFill rotWithShape="1">
          <a:blip r:embed="rId20">
            <a:alphaModFix/>
          </a:blip>
          <a:srcRect/>
          <a:stretch/>
        </p:blipFill>
        <p:spPr>
          <a:xfrm>
            <a:off x="9417536" y="4696027"/>
            <a:ext cx="832001" cy="832001"/>
          </a:xfrm>
          <a:prstGeom prst="rect">
            <a:avLst/>
          </a:prstGeom>
          <a:noFill/>
          <a:ln>
            <a:noFill/>
          </a:ln>
        </p:spPr>
      </p:pic>
      <p:pic>
        <p:nvPicPr>
          <p:cNvPr id="625" name="Google Shape;625;p40"/>
          <p:cNvPicPr preferRelativeResize="0"/>
          <p:nvPr/>
        </p:nvPicPr>
        <p:blipFill rotWithShape="1">
          <a:blip r:embed="rId21">
            <a:alphaModFix/>
          </a:blip>
          <a:srcRect/>
          <a:stretch/>
        </p:blipFill>
        <p:spPr>
          <a:xfrm>
            <a:off x="7910038" y="4696027"/>
            <a:ext cx="967444" cy="832001"/>
          </a:xfrm>
          <a:prstGeom prst="rect">
            <a:avLst/>
          </a:prstGeom>
          <a:noFill/>
          <a:ln>
            <a:noFill/>
          </a:ln>
        </p:spPr>
      </p:pic>
      <p:pic>
        <p:nvPicPr>
          <p:cNvPr id="626" name="Google Shape;626;p40"/>
          <p:cNvPicPr preferRelativeResize="0"/>
          <p:nvPr/>
        </p:nvPicPr>
        <p:blipFill rotWithShape="1">
          <a:blip r:embed="rId22">
            <a:alphaModFix/>
          </a:blip>
          <a:srcRect/>
          <a:stretch/>
        </p:blipFill>
        <p:spPr>
          <a:xfrm>
            <a:off x="10789592" y="4696027"/>
            <a:ext cx="832001" cy="832001"/>
          </a:xfrm>
          <a:prstGeom prst="rect">
            <a:avLst/>
          </a:prstGeom>
          <a:noFill/>
          <a:ln>
            <a:noFill/>
          </a:ln>
        </p:spPr>
      </p:pic>
      <p:pic>
        <p:nvPicPr>
          <p:cNvPr id="627" name="Google Shape;627;p40"/>
          <p:cNvPicPr preferRelativeResize="0"/>
          <p:nvPr/>
        </p:nvPicPr>
        <p:blipFill rotWithShape="1">
          <a:blip r:embed="rId23">
            <a:alphaModFix/>
          </a:blip>
          <a:srcRect/>
          <a:stretch/>
        </p:blipFill>
        <p:spPr>
          <a:xfrm>
            <a:off x="12161648" y="4696027"/>
            <a:ext cx="830489" cy="832001"/>
          </a:xfrm>
          <a:prstGeom prst="rect">
            <a:avLst/>
          </a:prstGeom>
          <a:noFill/>
          <a:ln>
            <a:noFill/>
          </a:ln>
        </p:spPr>
      </p:pic>
      <p:pic>
        <p:nvPicPr>
          <p:cNvPr id="628" name="Google Shape;628;p40"/>
          <p:cNvPicPr preferRelativeResize="0"/>
          <p:nvPr/>
        </p:nvPicPr>
        <p:blipFill rotWithShape="1">
          <a:blip r:embed="rId24">
            <a:alphaModFix/>
          </a:blip>
          <a:srcRect/>
          <a:stretch/>
        </p:blipFill>
        <p:spPr>
          <a:xfrm>
            <a:off x="13532191" y="4696027"/>
            <a:ext cx="904349" cy="832001"/>
          </a:xfrm>
          <a:prstGeom prst="rect">
            <a:avLst/>
          </a:prstGeom>
          <a:noFill/>
          <a:ln>
            <a:noFill/>
          </a:ln>
        </p:spPr>
      </p:pic>
      <p:pic>
        <p:nvPicPr>
          <p:cNvPr id="629" name="Google Shape;629;p40"/>
          <p:cNvPicPr preferRelativeResize="0"/>
          <p:nvPr/>
        </p:nvPicPr>
        <p:blipFill rotWithShape="1">
          <a:blip r:embed="rId25">
            <a:alphaModFix/>
          </a:blip>
          <a:srcRect/>
          <a:stretch/>
        </p:blipFill>
        <p:spPr>
          <a:xfrm>
            <a:off x="14976595" y="4699633"/>
            <a:ext cx="665830" cy="824789"/>
          </a:xfrm>
          <a:prstGeom prst="rect">
            <a:avLst/>
          </a:prstGeom>
          <a:noFill/>
          <a:ln>
            <a:noFill/>
          </a:ln>
        </p:spPr>
      </p:pic>
      <p:pic>
        <p:nvPicPr>
          <p:cNvPr id="630" name="Google Shape;630;p40"/>
          <p:cNvPicPr preferRelativeResize="0"/>
          <p:nvPr/>
        </p:nvPicPr>
        <p:blipFill rotWithShape="1">
          <a:blip r:embed="rId26">
            <a:alphaModFix/>
          </a:blip>
          <a:srcRect/>
          <a:stretch/>
        </p:blipFill>
        <p:spPr>
          <a:xfrm>
            <a:off x="16248629" y="4838890"/>
            <a:ext cx="950796" cy="546276"/>
          </a:xfrm>
          <a:prstGeom prst="rect">
            <a:avLst/>
          </a:prstGeom>
          <a:noFill/>
          <a:ln>
            <a:noFill/>
          </a:ln>
        </p:spPr>
      </p:pic>
      <p:pic>
        <p:nvPicPr>
          <p:cNvPr id="631" name="Google Shape;631;p40"/>
          <p:cNvPicPr preferRelativeResize="0"/>
          <p:nvPr/>
        </p:nvPicPr>
        <p:blipFill rotWithShape="1">
          <a:blip r:embed="rId27">
            <a:alphaModFix/>
          </a:blip>
          <a:srcRect/>
          <a:stretch/>
        </p:blipFill>
        <p:spPr>
          <a:xfrm>
            <a:off x="7854737" y="6499730"/>
            <a:ext cx="931977" cy="832001"/>
          </a:xfrm>
          <a:prstGeom prst="rect">
            <a:avLst/>
          </a:prstGeom>
          <a:noFill/>
          <a:ln>
            <a:noFill/>
          </a:ln>
        </p:spPr>
      </p:pic>
      <p:pic>
        <p:nvPicPr>
          <p:cNvPr id="632" name="Google Shape;632;p40"/>
          <p:cNvPicPr preferRelativeResize="0"/>
          <p:nvPr/>
        </p:nvPicPr>
        <p:blipFill rotWithShape="1">
          <a:blip r:embed="rId28">
            <a:alphaModFix/>
          </a:blip>
          <a:srcRect/>
          <a:stretch/>
        </p:blipFill>
        <p:spPr>
          <a:xfrm>
            <a:off x="9245092" y="6493811"/>
            <a:ext cx="601346" cy="824789"/>
          </a:xfrm>
          <a:prstGeom prst="rect">
            <a:avLst/>
          </a:prstGeom>
          <a:noFill/>
          <a:ln>
            <a:noFill/>
          </a:ln>
        </p:spPr>
      </p:pic>
      <p:pic>
        <p:nvPicPr>
          <p:cNvPr id="633" name="Google Shape;633;p40"/>
          <p:cNvPicPr preferRelativeResize="0"/>
          <p:nvPr/>
        </p:nvPicPr>
        <p:blipFill rotWithShape="1">
          <a:blip r:embed="rId29">
            <a:alphaModFix/>
          </a:blip>
          <a:srcRect/>
          <a:stretch/>
        </p:blipFill>
        <p:spPr>
          <a:xfrm>
            <a:off x="10304816" y="6503336"/>
            <a:ext cx="773802" cy="824789"/>
          </a:xfrm>
          <a:prstGeom prst="rect">
            <a:avLst/>
          </a:prstGeom>
          <a:noFill/>
          <a:ln>
            <a:noFill/>
          </a:ln>
        </p:spPr>
      </p:pic>
      <p:pic>
        <p:nvPicPr>
          <p:cNvPr id="634" name="Google Shape;634;p40"/>
          <p:cNvPicPr preferRelativeResize="0"/>
          <p:nvPr/>
        </p:nvPicPr>
        <p:blipFill rotWithShape="1">
          <a:blip r:embed="rId30">
            <a:alphaModFix/>
          </a:blip>
          <a:srcRect/>
          <a:stretch/>
        </p:blipFill>
        <p:spPr>
          <a:xfrm>
            <a:off x="11536996" y="6555972"/>
            <a:ext cx="525902" cy="719517"/>
          </a:xfrm>
          <a:prstGeom prst="rect">
            <a:avLst/>
          </a:prstGeom>
          <a:noFill/>
          <a:ln>
            <a:noFill/>
          </a:ln>
        </p:spPr>
      </p:pic>
      <p:pic>
        <p:nvPicPr>
          <p:cNvPr id="635" name="Google Shape;635;p40"/>
          <p:cNvPicPr preferRelativeResize="0"/>
          <p:nvPr/>
        </p:nvPicPr>
        <p:blipFill rotWithShape="1">
          <a:blip r:embed="rId31">
            <a:alphaModFix/>
          </a:blip>
          <a:srcRect/>
          <a:stretch/>
        </p:blipFill>
        <p:spPr>
          <a:xfrm>
            <a:off x="12521275" y="6632760"/>
            <a:ext cx="940385" cy="565941"/>
          </a:xfrm>
          <a:prstGeom prst="rect">
            <a:avLst/>
          </a:prstGeom>
          <a:noFill/>
          <a:ln>
            <a:noFill/>
          </a:ln>
        </p:spPr>
      </p:pic>
      <p:pic>
        <p:nvPicPr>
          <p:cNvPr id="636" name="Google Shape;636;p40"/>
          <p:cNvPicPr preferRelativeResize="0"/>
          <p:nvPr/>
        </p:nvPicPr>
        <p:blipFill rotWithShape="1">
          <a:blip r:embed="rId32">
            <a:alphaModFix/>
          </a:blip>
          <a:srcRect/>
          <a:stretch/>
        </p:blipFill>
        <p:spPr>
          <a:xfrm>
            <a:off x="13920038" y="6555972"/>
            <a:ext cx="911831" cy="719517"/>
          </a:xfrm>
          <a:prstGeom prst="rect">
            <a:avLst/>
          </a:prstGeom>
          <a:noFill/>
          <a:ln>
            <a:noFill/>
          </a:ln>
        </p:spPr>
      </p:pic>
      <p:pic>
        <p:nvPicPr>
          <p:cNvPr id="637" name="Google Shape;637;p40"/>
          <p:cNvPicPr preferRelativeResize="0"/>
          <p:nvPr/>
        </p:nvPicPr>
        <p:blipFill rotWithShape="1">
          <a:blip r:embed="rId33">
            <a:alphaModFix/>
          </a:blip>
          <a:srcRect/>
          <a:stretch/>
        </p:blipFill>
        <p:spPr>
          <a:xfrm>
            <a:off x="15290247" y="6555972"/>
            <a:ext cx="719517" cy="719517"/>
          </a:xfrm>
          <a:prstGeom prst="rect">
            <a:avLst/>
          </a:prstGeom>
          <a:noFill/>
          <a:ln>
            <a:noFill/>
          </a:ln>
        </p:spPr>
      </p:pic>
      <p:pic>
        <p:nvPicPr>
          <p:cNvPr id="638" name="Google Shape;638;p40"/>
          <p:cNvPicPr preferRelativeResize="0"/>
          <p:nvPr/>
        </p:nvPicPr>
        <p:blipFill rotWithShape="1">
          <a:blip r:embed="rId34">
            <a:alphaModFix/>
          </a:blip>
          <a:srcRect/>
          <a:stretch/>
        </p:blipFill>
        <p:spPr>
          <a:xfrm>
            <a:off x="16468142" y="6555972"/>
            <a:ext cx="719517" cy="719517"/>
          </a:xfrm>
          <a:prstGeom prst="rect">
            <a:avLst/>
          </a:prstGeom>
          <a:noFill/>
          <a:ln>
            <a:noFill/>
          </a:ln>
        </p:spPr>
      </p:pic>
      <p:pic>
        <p:nvPicPr>
          <p:cNvPr id="639" name="Google Shape;639;p40"/>
          <p:cNvPicPr preferRelativeResize="0"/>
          <p:nvPr/>
        </p:nvPicPr>
        <p:blipFill rotWithShape="1">
          <a:blip r:embed="rId35">
            <a:alphaModFix/>
          </a:blip>
          <a:srcRect/>
          <a:stretch/>
        </p:blipFill>
        <p:spPr>
          <a:xfrm>
            <a:off x="10364717" y="8370674"/>
            <a:ext cx="703404" cy="814467"/>
          </a:xfrm>
          <a:prstGeom prst="rect">
            <a:avLst/>
          </a:prstGeom>
          <a:noFill/>
          <a:ln>
            <a:noFill/>
          </a:ln>
        </p:spPr>
      </p:pic>
      <p:pic>
        <p:nvPicPr>
          <p:cNvPr id="640" name="Google Shape;640;p40"/>
          <p:cNvPicPr preferRelativeResize="0"/>
          <p:nvPr/>
        </p:nvPicPr>
        <p:blipFill rotWithShape="1">
          <a:blip r:embed="rId36">
            <a:alphaModFix/>
          </a:blip>
          <a:srcRect/>
          <a:stretch/>
        </p:blipFill>
        <p:spPr>
          <a:xfrm>
            <a:off x="9066589" y="8297514"/>
            <a:ext cx="744172" cy="960786"/>
          </a:xfrm>
          <a:prstGeom prst="rect">
            <a:avLst/>
          </a:prstGeom>
          <a:noFill/>
          <a:ln>
            <a:noFill/>
          </a:ln>
        </p:spPr>
      </p:pic>
      <p:pic>
        <p:nvPicPr>
          <p:cNvPr id="641" name="Google Shape;641;p40"/>
          <p:cNvPicPr preferRelativeResize="0"/>
          <p:nvPr/>
        </p:nvPicPr>
        <p:blipFill rotWithShape="1">
          <a:blip r:embed="rId37">
            <a:alphaModFix/>
          </a:blip>
          <a:srcRect/>
          <a:stretch/>
        </p:blipFill>
        <p:spPr>
          <a:xfrm>
            <a:off x="7995556" y="8297514"/>
            <a:ext cx="517077" cy="960786"/>
          </a:xfrm>
          <a:prstGeom prst="rect">
            <a:avLst/>
          </a:prstGeom>
          <a:noFill/>
          <a:ln>
            <a:noFill/>
          </a:ln>
        </p:spPr>
      </p:pic>
      <p:pic>
        <p:nvPicPr>
          <p:cNvPr id="642" name="Google Shape;642;p40"/>
          <p:cNvPicPr preferRelativeResize="0"/>
          <p:nvPr/>
        </p:nvPicPr>
        <p:blipFill rotWithShape="1">
          <a:blip r:embed="rId38">
            <a:alphaModFix/>
          </a:blip>
          <a:srcRect/>
          <a:stretch/>
        </p:blipFill>
        <p:spPr>
          <a:xfrm>
            <a:off x="11622076" y="8370674"/>
            <a:ext cx="410195" cy="814467"/>
          </a:xfrm>
          <a:prstGeom prst="rect">
            <a:avLst/>
          </a:prstGeom>
          <a:noFill/>
          <a:ln>
            <a:noFill/>
          </a:ln>
        </p:spPr>
      </p:pic>
      <p:pic>
        <p:nvPicPr>
          <p:cNvPr id="643" name="Google Shape;643;p40"/>
          <p:cNvPicPr preferRelativeResize="0"/>
          <p:nvPr/>
        </p:nvPicPr>
        <p:blipFill rotWithShape="1">
          <a:blip r:embed="rId39">
            <a:alphaModFix/>
          </a:blip>
          <a:srcRect/>
          <a:stretch/>
        </p:blipFill>
        <p:spPr>
          <a:xfrm>
            <a:off x="12586227" y="8477768"/>
            <a:ext cx="600279" cy="600279"/>
          </a:xfrm>
          <a:prstGeom prst="rect">
            <a:avLst/>
          </a:prstGeom>
          <a:noFill/>
          <a:ln>
            <a:noFill/>
          </a:ln>
        </p:spPr>
      </p:pic>
      <p:pic>
        <p:nvPicPr>
          <p:cNvPr id="644" name="Google Shape;644;p40"/>
          <p:cNvPicPr preferRelativeResize="0"/>
          <p:nvPr/>
        </p:nvPicPr>
        <p:blipFill rotWithShape="1">
          <a:blip r:embed="rId40">
            <a:alphaModFix/>
          </a:blip>
          <a:srcRect/>
          <a:stretch/>
        </p:blipFill>
        <p:spPr>
          <a:xfrm>
            <a:off x="13740462" y="8477768"/>
            <a:ext cx="733674" cy="600279"/>
          </a:xfrm>
          <a:prstGeom prst="rect">
            <a:avLst/>
          </a:prstGeom>
          <a:noFill/>
          <a:ln>
            <a:noFill/>
          </a:ln>
        </p:spPr>
      </p:pic>
      <p:pic>
        <p:nvPicPr>
          <p:cNvPr id="645" name="Google Shape;645;p40"/>
          <p:cNvPicPr preferRelativeResize="0"/>
          <p:nvPr/>
        </p:nvPicPr>
        <p:blipFill rotWithShape="1">
          <a:blip r:embed="rId41">
            <a:alphaModFix/>
          </a:blip>
          <a:srcRect/>
          <a:stretch/>
        </p:blipFill>
        <p:spPr>
          <a:xfrm>
            <a:off x="15028092" y="8477768"/>
            <a:ext cx="857541" cy="600279"/>
          </a:xfrm>
          <a:prstGeom prst="rect">
            <a:avLst/>
          </a:prstGeom>
          <a:noFill/>
          <a:ln>
            <a:noFill/>
          </a:ln>
        </p:spPr>
      </p:pic>
      <p:pic>
        <p:nvPicPr>
          <p:cNvPr id="646" name="Google Shape;646;p40"/>
          <p:cNvPicPr preferRelativeResize="0"/>
          <p:nvPr/>
        </p:nvPicPr>
        <p:blipFill rotWithShape="1">
          <a:blip r:embed="rId42">
            <a:alphaModFix/>
          </a:blip>
          <a:srcRect/>
          <a:stretch/>
        </p:blipFill>
        <p:spPr>
          <a:xfrm>
            <a:off x="16439589" y="8370674"/>
            <a:ext cx="712289" cy="81446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41"/>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652" name="Google Shape;652;p41"/>
          <p:cNvPicPr preferRelativeResize="0"/>
          <p:nvPr/>
        </p:nvPicPr>
        <p:blipFill rotWithShape="1">
          <a:blip r:embed="rId4">
            <a:alphaModFix/>
          </a:blip>
          <a:srcRect/>
          <a:stretch/>
        </p:blipFill>
        <p:spPr>
          <a:xfrm>
            <a:off x="6630253" y="888631"/>
            <a:ext cx="5294525" cy="1256677"/>
          </a:xfrm>
          <a:prstGeom prst="rect">
            <a:avLst/>
          </a:prstGeom>
          <a:noFill/>
          <a:ln>
            <a:noFill/>
          </a:ln>
        </p:spPr>
      </p:pic>
      <p:grpSp>
        <p:nvGrpSpPr>
          <p:cNvPr id="653" name="Google Shape;653;p41"/>
          <p:cNvGrpSpPr/>
          <p:nvPr/>
        </p:nvGrpSpPr>
        <p:grpSpPr>
          <a:xfrm>
            <a:off x="0" y="2474999"/>
            <a:ext cx="18287996" cy="3873781"/>
            <a:chOff x="0" y="-38100"/>
            <a:chExt cx="4816592" cy="1020255"/>
          </a:xfrm>
        </p:grpSpPr>
        <p:sp>
          <p:nvSpPr>
            <p:cNvPr id="654" name="Google Shape;654;p41"/>
            <p:cNvSpPr/>
            <p:nvPr/>
          </p:nvSpPr>
          <p:spPr>
            <a:xfrm>
              <a:off x="0" y="0"/>
              <a:ext cx="4816592" cy="982155"/>
            </a:xfrm>
            <a:custGeom>
              <a:avLst/>
              <a:gdLst/>
              <a:ahLst/>
              <a:cxnLst/>
              <a:rect l="l" t="t" r="r" b="b"/>
              <a:pathLst>
                <a:path w="4816592" h="982155" extrusionOk="0">
                  <a:moveTo>
                    <a:pt x="0" y="0"/>
                  </a:moveTo>
                  <a:lnTo>
                    <a:pt x="4816592" y="0"/>
                  </a:lnTo>
                  <a:lnTo>
                    <a:pt x="4816592" y="982155"/>
                  </a:lnTo>
                  <a:lnTo>
                    <a:pt x="0" y="982155"/>
                  </a:lnTo>
                  <a:close/>
                </a:path>
              </a:pathLst>
            </a:custGeom>
            <a:solidFill>
              <a:srgbClr val="B29E84"/>
            </a:solidFill>
            <a:ln>
              <a:noFill/>
            </a:ln>
          </p:spPr>
        </p:sp>
        <p:sp>
          <p:nvSpPr>
            <p:cNvPr id="655" name="Google Shape;655;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656" name="Google Shape;656;p41"/>
          <p:cNvSpPr txBox="1"/>
          <p:nvPr/>
        </p:nvSpPr>
        <p:spPr>
          <a:xfrm>
            <a:off x="1786070" y="3331695"/>
            <a:ext cx="14982891"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a:solidFill>
                  <a:srgbClr val="3B2F20"/>
                </a:solidFill>
                <a:latin typeface="Montserrat"/>
                <a:ea typeface="Montserrat"/>
                <a:cs typeface="Montserrat"/>
                <a:sym typeface="Montserrat"/>
              </a:rPr>
              <a:t>FREE TEMPLATES FOR ALL YOUR PRESENTATION NEEDS</a:t>
            </a:r>
            <a:endParaRPr/>
          </a:p>
        </p:txBody>
      </p:sp>
      <p:sp>
        <p:nvSpPr>
          <p:cNvPr id="657" name="Google Shape;657;p41"/>
          <p:cNvSpPr txBox="1"/>
          <p:nvPr/>
        </p:nvSpPr>
        <p:spPr>
          <a:xfrm>
            <a:off x="730133" y="8143457"/>
            <a:ext cx="3839042" cy="8953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For PowerPoint, Google Slides, and Canva</a:t>
            </a:r>
            <a:endParaRPr/>
          </a:p>
        </p:txBody>
      </p:sp>
      <p:sp>
        <p:nvSpPr>
          <p:cNvPr id="658" name="Google Shape;658;p41"/>
          <p:cNvSpPr txBox="1"/>
          <p:nvPr/>
        </p:nvSpPr>
        <p:spPr>
          <a:xfrm>
            <a:off x="5337857" y="8143457"/>
            <a:ext cx="3839042" cy="8953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100% free for personal or commercial use</a:t>
            </a:r>
            <a:endParaRPr/>
          </a:p>
        </p:txBody>
      </p:sp>
      <p:sp>
        <p:nvSpPr>
          <p:cNvPr id="659" name="Google Shape;659;p41"/>
          <p:cNvSpPr txBox="1"/>
          <p:nvPr/>
        </p:nvSpPr>
        <p:spPr>
          <a:xfrm>
            <a:off x="9527358" y="8143457"/>
            <a:ext cx="3839042" cy="1343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Ready to use, professional, and customizable</a:t>
            </a:r>
            <a:endParaRPr/>
          </a:p>
        </p:txBody>
      </p:sp>
      <p:sp>
        <p:nvSpPr>
          <p:cNvPr id="660" name="Google Shape;660;p41"/>
          <p:cNvSpPr txBox="1"/>
          <p:nvPr/>
        </p:nvSpPr>
        <p:spPr>
          <a:xfrm>
            <a:off x="13718825" y="8143457"/>
            <a:ext cx="3839042" cy="1343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Blow your audience away with attractive visuals</a:t>
            </a:r>
            <a:endParaRPr/>
          </a:p>
        </p:txBody>
      </p:sp>
      <p:pic>
        <p:nvPicPr>
          <p:cNvPr id="661" name="Google Shape;661;p41"/>
          <p:cNvPicPr preferRelativeResize="0"/>
          <p:nvPr/>
        </p:nvPicPr>
        <p:blipFill rotWithShape="1">
          <a:blip r:embed="rId5">
            <a:alphaModFix/>
          </a:blip>
          <a:srcRect/>
          <a:stretch/>
        </p:blipFill>
        <p:spPr>
          <a:xfrm>
            <a:off x="1915846" y="6542420"/>
            <a:ext cx="1467617" cy="1601037"/>
          </a:xfrm>
          <a:prstGeom prst="rect">
            <a:avLst/>
          </a:prstGeom>
          <a:noFill/>
          <a:ln>
            <a:noFill/>
          </a:ln>
        </p:spPr>
      </p:pic>
      <p:pic>
        <p:nvPicPr>
          <p:cNvPr id="662" name="Google Shape;662;p41"/>
          <p:cNvPicPr preferRelativeResize="0"/>
          <p:nvPr/>
        </p:nvPicPr>
        <p:blipFill rotWithShape="1">
          <a:blip r:embed="rId5">
            <a:alphaModFix/>
          </a:blip>
          <a:srcRect/>
          <a:stretch/>
        </p:blipFill>
        <p:spPr>
          <a:xfrm>
            <a:off x="6630253" y="6542420"/>
            <a:ext cx="1467617" cy="1601037"/>
          </a:xfrm>
          <a:prstGeom prst="rect">
            <a:avLst/>
          </a:prstGeom>
          <a:noFill/>
          <a:ln>
            <a:noFill/>
          </a:ln>
        </p:spPr>
      </p:pic>
      <p:pic>
        <p:nvPicPr>
          <p:cNvPr id="663" name="Google Shape;663;p41"/>
          <p:cNvPicPr preferRelativeResize="0"/>
          <p:nvPr/>
        </p:nvPicPr>
        <p:blipFill rotWithShape="1">
          <a:blip r:embed="rId5">
            <a:alphaModFix/>
          </a:blip>
          <a:srcRect/>
          <a:stretch/>
        </p:blipFill>
        <p:spPr>
          <a:xfrm>
            <a:off x="10713070" y="6542420"/>
            <a:ext cx="1467617" cy="1601037"/>
          </a:xfrm>
          <a:prstGeom prst="rect">
            <a:avLst/>
          </a:prstGeom>
          <a:noFill/>
          <a:ln>
            <a:noFill/>
          </a:ln>
        </p:spPr>
      </p:pic>
      <p:pic>
        <p:nvPicPr>
          <p:cNvPr id="664" name="Google Shape;664;p41"/>
          <p:cNvPicPr preferRelativeResize="0"/>
          <p:nvPr/>
        </p:nvPicPr>
        <p:blipFill rotWithShape="1">
          <a:blip r:embed="rId5">
            <a:alphaModFix/>
          </a:blip>
          <a:srcRect/>
          <a:stretch/>
        </p:blipFill>
        <p:spPr>
          <a:xfrm>
            <a:off x="14904537" y="6542420"/>
            <a:ext cx="1467617" cy="1601037"/>
          </a:xfrm>
          <a:prstGeom prst="rect">
            <a:avLst/>
          </a:prstGeom>
          <a:noFill/>
          <a:ln>
            <a:noFill/>
          </a:ln>
        </p:spPr>
      </p:pic>
      <p:cxnSp>
        <p:nvCxnSpPr>
          <p:cNvPr id="665" name="Google Shape;665;p41"/>
          <p:cNvCxnSpPr/>
          <p:nvPr/>
        </p:nvCxnSpPr>
        <p:spPr>
          <a:xfrm rot="5400000">
            <a:off x="-734328" y="1763028"/>
            <a:ext cx="3573681" cy="0"/>
          </a:xfrm>
          <a:prstGeom prst="straightConnector1">
            <a:avLst/>
          </a:prstGeom>
          <a:noFill/>
          <a:ln w="47625" cap="flat" cmpd="sng">
            <a:solidFill>
              <a:srgbClr val="3B2F20"/>
            </a:solidFill>
            <a:prstDash val="solid"/>
            <a:round/>
            <a:headEnd type="none" w="sm" len="sm"/>
            <a:tailEnd type="none" w="sm" len="sm"/>
          </a:ln>
        </p:spPr>
      </p:cxnSp>
      <p:cxnSp>
        <p:nvCxnSpPr>
          <p:cNvPr id="666" name="Google Shape;666;p41"/>
          <p:cNvCxnSpPr/>
          <p:nvPr/>
        </p:nvCxnSpPr>
        <p:spPr>
          <a:xfrm>
            <a:off x="1915846" y="5894588"/>
            <a:ext cx="16372154"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5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505597" y="2924757"/>
            <a:ext cx="17276805" cy="258532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3B2F20"/>
                </a:solidFill>
                <a:latin typeface="Montserrat"/>
                <a:ea typeface="Montserrat"/>
                <a:cs typeface="Montserrat"/>
                <a:sym typeface="Montserrat"/>
              </a:rPr>
              <a:t>I have tried some techniques to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boost my intuition</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9433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s</a:t>
            </a:r>
            <a:r>
              <a:rPr lang="en-US" sz="3200" b="0" i="0" u="none" strike="noStrike" cap="none" dirty="0">
                <a:solidFill>
                  <a:srgbClr val="3B2F20"/>
                </a:solidFill>
                <a:latin typeface="Montserrat"/>
                <a:ea typeface="Montserrat"/>
                <a:cs typeface="Montserrat"/>
                <a:sym typeface="Montserrat"/>
              </a:rPr>
              <a:t>uch as meditation or just going to a quiet place</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71627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6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393700" y="3866182"/>
            <a:ext cx="17276805"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expect good things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to happen to me</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45980031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TotalTime>
  <Words>2135</Words>
  <Application>Microsoft Macintosh PowerPoint</Application>
  <PresentationFormat>Custom</PresentationFormat>
  <Paragraphs>414</Paragraphs>
  <Slides>71</Slides>
  <Notes>71</Notes>
  <HiddenSlides>3</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Montserrat</vt:lpstr>
      <vt:lpstr>Calibri</vt:lpstr>
      <vt:lpstr>Stencil</vt:lpstr>
      <vt:lpstr>Cabin</vt:lpstr>
      <vt:lpstr>Arial</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Unsurprisingly, the team did not achieve 10x productivity. In fact, we found our productivity to be almost the same as it was before…Your mileage may vary, but as far as we’re concerned it’s a resounding NO.</vt:lpstr>
      <vt:lpstr>What does 10x Look Like?</vt:lpstr>
      <vt:lpstr>PowerPoint Presentation</vt:lpstr>
      <vt:lpstr>PowerPoint Presentation</vt:lpstr>
      <vt:lpstr>PowerPoint Presentation</vt:lpstr>
      <vt:lpstr>PowerPoint Presentation</vt:lpstr>
      <vt:lpstr>PowerPoint Presentation</vt:lpstr>
      <vt:lpstr>Unsurprisingly, the team did not achieve 10x productivity. In fact, we found our productivity to be almost the same as it was before…Your mileage may vary, but as far as we’re concerned it’s a resounding 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Llewellyn Falco</cp:lastModifiedBy>
  <cp:revision>7</cp:revision>
  <dcterms:modified xsi:type="dcterms:W3CDTF">2023-01-29T04:22:04Z</dcterms:modified>
</cp:coreProperties>
</file>